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0" r:id="rId5"/>
    <p:sldMasterId id="2147484332" r:id="rId6"/>
  </p:sldMasterIdLst>
  <p:notesMasterIdLst>
    <p:notesMasterId r:id="rId47"/>
  </p:notesMasterIdLst>
  <p:handoutMasterIdLst>
    <p:handoutMasterId r:id="rId48"/>
  </p:handoutMasterIdLst>
  <p:sldIdLst>
    <p:sldId id="256" r:id="rId7"/>
    <p:sldId id="654" r:id="rId8"/>
    <p:sldId id="662" r:id="rId9"/>
    <p:sldId id="683" r:id="rId10"/>
    <p:sldId id="684" r:id="rId11"/>
    <p:sldId id="685" r:id="rId12"/>
    <p:sldId id="686" r:id="rId13"/>
    <p:sldId id="702" r:id="rId14"/>
    <p:sldId id="699" r:id="rId15"/>
    <p:sldId id="689" r:id="rId16"/>
    <p:sldId id="690" r:id="rId17"/>
    <p:sldId id="691" r:id="rId18"/>
    <p:sldId id="692" r:id="rId19"/>
    <p:sldId id="693" r:id="rId20"/>
    <p:sldId id="695" r:id="rId21"/>
    <p:sldId id="716" r:id="rId22"/>
    <p:sldId id="696" r:id="rId23"/>
    <p:sldId id="704" r:id="rId24"/>
    <p:sldId id="652" r:id="rId25"/>
    <p:sldId id="653" r:id="rId26"/>
    <p:sldId id="671" r:id="rId27"/>
    <p:sldId id="655" r:id="rId28"/>
    <p:sldId id="665" r:id="rId29"/>
    <p:sldId id="656" r:id="rId30"/>
    <p:sldId id="666" r:id="rId31"/>
    <p:sldId id="659" r:id="rId32"/>
    <p:sldId id="667" r:id="rId33"/>
    <p:sldId id="668" r:id="rId34"/>
    <p:sldId id="669" r:id="rId35"/>
    <p:sldId id="634" r:id="rId36"/>
    <p:sldId id="703" r:id="rId37"/>
    <p:sldId id="706" r:id="rId38"/>
    <p:sldId id="700" r:id="rId39"/>
    <p:sldId id="709" r:id="rId40"/>
    <p:sldId id="711" r:id="rId41"/>
    <p:sldId id="712" r:id="rId42"/>
    <p:sldId id="710" r:id="rId43"/>
    <p:sldId id="713" r:id="rId44"/>
    <p:sldId id="714" r:id="rId45"/>
    <p:sldId id="548" r:id="rId46"/>
  </p:sldIdLst>
  <p:sldSz cx="9144000" cy="6858000" type="screen4x3"/>
  <p:notesSz cx="6797675" cy="99266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itchFamily="34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itchFamily="34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itchFamily="34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itchFamily="34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itchFamily="34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ahoma" pitchFamily="34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ahoma" pitchFamily="34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ahoma" pitchFamily="34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ahoma" pitchFamily="34" charset="0"/>
        <a:ea typeface="新細明體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503A996C-6987-4677-8E63-FA1A88BA4B15}">
          <p14:sldIdLst>
            <p14:sldId id="256"/>
            <p14:sldId id="654"/>
            <p14:sldId id="662"/>
            <p14:sldId id="683"/>
            <p14:sldId id="684"/>
            <p14:sldId id="685"/>
            <p14:sldId id="686"/>
            <p14:sldId id="702"/>
            <p14:sldId id="699"/>
            <p14:sldId id="689"/>
            <p14:sldId id="690"/>
            <p14:sldId id="691"/>
            <p14:sldId id="692"/>
            <p14:sldId id="693"/>
            <p14:sldId id="695"/>
            <p14:sldId id="716"/>
            <p14:sldId id="696"/>
            <p14:sldId id="704"/>
            <p14:sldId id="652"/>
            <p14:sldId id="653"/>
            <p14:sldId id="671"/>
            <p14:sldId id="655"/>
            <p14:sldId id="665"/>
            <p14:sldId id="656"/>
            <p14:sldId id="666"/>
            <p14:sldId id="659"/>
            <p14:sldId id="667"/>
            <p14:sldId id="668"/>
            <p14:sldId id="669"/>
            <p14:sldId id="634"/>
            <p14:sldId id="703"/>
            <p14:sldId id="706"/>
            <p14:sldId id="700"/>
            <p14:sldId id="709"/>
            <p14:sldId id="711"/>
            <p14:sldId id="712"/>
            <p14:sldId id="710"/>
            <p14:sldId id="713"/>
            <p14:sldId id="714"/>
            <p14:sldId id="5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521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sia980199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00CC"/>
    <a:srgbClr val="FF66CC"/>
    <a:srgbClr val="800000"/>
    <a:srgbClr val="0000FF"/>
    <a:srgbClr val="CC0099"/>
    <a:srgbClr val="FF9900"/>
    <a:srgbClr val="CC99FF"/>
    <a:srgbClr val="FFCC66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中等深淺樣式 3 - 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FD4443E-F989-4FC4-A0C8-D5A2AF1F390B}" styleName="深色樣式 1 - 輔色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46" autoAdjust="0"/>
    <p:restoredTop sz="86355" autoAdjust="0"/>
  </p:normalViewPr>
  <p:slideViewPr>
    <p:cSldViewPr>
      <p:cViewPr varScale="1">
        <p:scale>
          <a:sx n="102" d="100"/>
          <a:sy n="102" d="100"/>
        </p:scale>
        <p:origin x="114" y="252"/>
      </p:cViewPr>
      <p:guideLst>
        <p:guide orient="horz" pos="3521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pPr>
            <a:r>
              <a:rPr lang="en-US">
                <a:latin typeface="標楷體" panose="03000509000000000000" pitchFamily="65" charset="-120"/>
                <a:ea typeface="標楷體" panose="03000509000000000000" pitchFamily="65" charset="-120"/>
              </a:rPr>
              <a:t>100</a:t>
            </a:r>
            <a:r>
              <a:rPr lang="zh-TW">
                <a:latin typeface="標楷體" panose="03000509000000000000" pitchFamily="65" charset="-120"/>
                <a:ea typeface="標楷體" panose="03000509000000000000" pitchFamily="65" charset="-120"/>
              </a:rPr>
              <a:t>學年度讀書會</a:t>
            </a:r>
            <a:r>
              <a:rPr lang="en-US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>
                <a:latin typeface="標楷體" panose="03000509000000000000" pitchFamily="65" charset="-120"/>
                <a:ea typeface="標楷體" panose="03000509000000000000" pitchFamily="65" charset="-120"/>
              </a:rPr>
              <a:t>學習社群分類</a:t>
            </a:r>
          </a:p>
        </c:rich>
      </c:tx>
      <c:layout>
        <c:manualLayout>
          <c:xMode val="edge"/>
          <c:yMode val="edge"/>
          <c:x val="0.30835831416961651"/>
          <c:y val="1.679707545722432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156470918435976"/>
          <c:y val="9.2538958581444786E-2"/>
          <c:w val="0.790579190031517"/>
          <c:h val="0.743669490958585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清單!$L$1</c:f>
              <c:strCache>
                <c:ptCount val="1"/>
                <c:pt idx="0">
                  <c:v>100-1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清單!$K$2:$K$3</c:f>
              <c:strCache>
                <c:ptCount val="2"/>
                <c:pt idx="0">
                  <c:v>專題導向</c:v>
                </c:pt>
                <c:pt idx="1">
                  <c:v>課堂分組</c:v>
                </c:pt>
              </c:strCache>
            </c:strRef>
          </c:cat>
          <c:val>
            <c:numRef>
              <c:f>清單!$L$2:$L$3</c:f>
              <c:numCache>
                <c:formatCode>General</c:formatCode>
                <c:ptCount val="2"/>
                <c:pt idx="0">
                  <c:v>120</c:v>
                </c:pt>
                <c:pt idx="1">
                  <c:v>194</c:v>
                </c:pt>
              </c:numCache>
            </c:numRef>
          </c:val>
        </c:ser>
        <c:ser>
          <c:idx val="1"/>
          <c:order val="1"/>
          <c:tx>
            <c:strRef>
              <c:f>清單!$M$1</c:f>
              <c:strCache>
                <c:ptCount val="1"/>
                <c:pt idx="0">
                  <c:v>100-2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清單!$K$2:$K$3</c:f>
              <c:strCache>
                <c:ptCount val="2"/>
                <c:pt idx="0">
                  <c:v>專題導向</c:v>
                </c:pt>
                <c:pt idx="1">
                  <c:v>課堂分組</c:v>
                </c:pt>
              </c:strCache>
            </c:strRef>
          </c:cat>
          <c:val>
            <c:numRef>
              <c:f>清單!$M$2:$M$3</c:f>
              <c:numCache>
                <c:formatCode>General</c:formatCode>
                <c:ptCount val="2"/>
                <c:pt idx="0">
                  <c:v>57</c:v>
                </c:pt>
                <c:pt idx="1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546752"/>
        <c:axId val="351547144"/>
      </c:barChart>
      <c:catAx>
        <c:axId val="351546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pPr>
            <a:endParaRPr lang="zh-TW"/>
          </a:p>
        </c:txPr>
        <c:crossAx val="351547144"/>
        <c:crosses val="autoZero"/>
        <c:auto val="1"/>
        <c:lblAlgn val="ctr"/>
        <c:lblOffset val="100"/>
        <c:noMultiLvlLbl val="0"/>
      </c:catAx>
      <c:valAx>
        <c:axId val="3515471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515467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pPr>
            <a:r>
              <a:rPr 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101</a:t>
            </a: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學年度讀書會</a:t>
            </a:r>
            <a:r>
              <a:rPr 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學習社群分類 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讀書會!$K$1</c:f>
              <c:strCache>
                <c:ptCount val="1"/>
                <c:pt idx="0">
                  <c:v>101-1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讀書會!$J$2:$J$5</c:f>
              <c:strCache>
                <c:ptCount val="4"/>
                <c:pt idx="0">
                  <c:v>系學會</c:v>
                </c:pt>
                <c:pt idx="1">
                  <c:v>專題導向</c:v>
                </c:pt>
                <c:pt idx="2">
                  <c:v>課後討論</c:v>
                </c:pt>
                <c:pt idx="3">
                  <c:v>課堂分組</c:v>
                </c:pt>
              </c:strCache>
            </c:strRef>
          </c:cat>
          <c:val>
            <c:numRef>
              <c:f>讀書會!$K$2:$K$5</c:f>
              <c:numCache>
                <c:formatCode>General</c:formatCode>
                <c:ptCount val="4"/>
                <c:pt idx="0">
                  <c:v>0</c:v>
                </c:pt>
                <c:pt idx="1">
                  <c:v>66</c:v>
                </c:pt>
                <c:pt idx="2">
                  <c:v>3</c:v>
                </c:pt>
                <c:pt idx="3">
                  <c:v>143</c:v>
                </c:pt>
              </c:numCache>
            </c:numRef>
          </c:val>
        </c:ser>
        <c:ser>
          <c:idx val="1"/>
          <c:order val="1"/>
          <c:tx>
            <c:strRef>
              <c:f>讀書會!$L$1</c:f>
              <c:strCache>
                <c:ptCount val="1"/>
                <c:pt idx="0">
                  <c:v>101-2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讀書會!$J$2:$J$5</c:f>
              <c:strCache>
                <c:ptCount val="4"/>
                <c:pt idx="0">
                  <c:v>系學會</c:v>
                </c:pt>
                <c:pt idx="1">
                  <c:v>專題導向</c:v>
                </c:pt>
                <c:pt idx="2">
                  <c:v>課後討論</c:v>
                </c:pt>
                <c:pt idx="3">
                  <c:v>課堂分組</c:v>
                </c:pt>
              </c:strCache>
            </c:strRef>
          </c:cat>
          <c:val>
            <c:numRef>
              <c:f>讀書會!$L$2:$L$5</c:f>
              <c:numCache>
                <c:formatCode>General</c:formatCode>
                <c:ptCount val="4"/>
                <c:pt idx="0">
                  <c:v>3</c:v>
                </c:pt>
                <c:pt idx="1">
                  <c:v>99</c:v>
                </c:pt>
                <c:pt idx="2">
                  <c:v>13</c:v>
                </c:pt>
                <c:pt idx="3">
                  <c:v>180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470216"/>
        <c:axId val="351544792"/>
      </c:barChart>
      <c:catAx>
        <c:axId val="3514702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pPr>
            <a:endParaRPr lang="zh-TW"/>
          </a:p>
        </c:txPr>
        <c:crossAx val="351544792"/>
        <c:crosses val="autoZero"/>
        <c:auto val="1"/>
        <c:lblAlgn val="ctr"/>
        <c:lblOffset val="100"/>
        <c:noMultiLvlLbl val="0"/>
      </c:catAx>
      <c:valAx>
        <c:axId val="35154479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514702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102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學年度讀書會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學習社群分類</a:t>
            </a:r>
            <a:endParaRPr 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讀書會!$O$1</c:f>
              <c:strCache>
                <c:ptCount val="1"/>
                <c:pt idx="0">
                  <c:v>102-1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讀書會!$N$2:$N$11</c:f>
              <c:strCache>
                <c:ptCount val="10"/>
                <c:pt idx="0">
                  <c:v>自行組讀書會</c:v>
                </c:pt>
                <c:pt idx="1">
                  <c:v>系上學長學弟妹綜合分組</c:v>
                </c:pt>
                <c:pt idx="2">
                  <c:v>系學會</c:v>
                </c:pt>
                <c:pt idx="3">
                  <c:v>服務學習</c:v>
                </c:pt>
                <c:pt idx="4">
                  <c:v>專題導向</c:v>
                </c:pt>
                <c:pt idx="5">
                  <c:v>曼陀師</c:v>
                </c:pt>
                <c:pt idx="6">
                  <c:v>影片賞析</c:v>
                </c:pt>
                <c:pt idx="7">
                  <c:v>課後討論</c:v>
                </c:pt>
                <c:pt idx="8">
                  <c:v>課堂分組</c:v>
                </c:pt>
                <c:pt idx="9">
                  <c:v>證照考試</c:v>
                </c:pt>
              </c:strCache>
            </c:strRef>
          </c:cat>
          <c:val>
            <c:numRef>
              <c:f>讀書會!$O$2:$O$11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155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199</c:v>
                </c:pt>
                <c:pt idx="9">
                  <c:v>0</c:v>
                </c:pt>
              </c:numCache>
            </c:numRef>
          </c:val>
        </c:ser>
        <c:ser>
          <c:idx val="1"/>
          <c:order val="1"/>
          <c:tx>
            <c:strRef>
              <c:f>讀書會!$P$1</c:f>
              <c:strCache>
                <c:ptCount val="1"/>
                <c:pt idx="0">
                  <c:v>102-2</c:v>
                </c:pt>
              </c:strCache>
            </c:strRef>
          </c:tx>
          <c:invertIfNegative val="0"/>
          <c:dLbls>
            <c:dLbl>
              <c:idx val="8"/>
              <c:layout>
                <c:manualLayout>
                  <c:x val="1.0203182199223042E-2"/>
                  <c:y val="4.89914700835715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讀書會!$N$2:$N$11</c:f>
              <c:strCache>
                <c:ptCount val="10"/>
                <c:pt idx="0">
                  <c:v>自行組讀書會</c:v>
                </c:pt>
                <c:pt idx="1">
                  <c:v>系上學長學弟妹綜合分組</c:v>
                </c:pt>
                <c:pt idx="2">
                  <c:v>系學會</c:v>
                </c:pt>
                <c:pt idx="3">
                  <c:v>服務學習</c:v>
                </c:pt>
                <c:pt idx="4">
                  <c:v>專題導向</c:v>
                </c:pt>
                <c:pt idx="5">
                  <c:v>曼陀師</c:v>
                </c:pt>
                <c:pt idx="6">
                  <c:v>影片賞析</c:v>
                </c:pt>
                <c:pt idx="7">
                  <c:v>課後討論</c:v>
                </c:pt>
                <c:pt idx="8">
                  <c:v>課堂分組</c:v>
                </c:pt>
                <c:pt idx="9">
                  <c:v>證照考試</c:v>
                </c:pt>
              </c:strCache>
            </c:strRef>
          </c:cat>
          <c:val>
            <c:numRef>
              <c:f>讀書會!$P$2:$P$11</c:f>
              <c:numCache>
                <c:formatCode>General</c:formatCode>
                <c:ptCount val="10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192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100</c:v>
                </c:pt>
                <c:pt idx="9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2345264"/>
        <c:axId val="352345656"/>
      </c:barChart>
      <c:catAx>
        <c:axId val="3523452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標楷體" panose="03000509000000000000" pitchFamily="65" charset="-120"/>
                <a:ea typeface="標楷體" panose="03000509000000000000" pitchFamily="65" charset="-120"/>
              </a:defRPr>
            </a:pPr>
            <a:endParaRPr lang="zh-TW"/>
          </a:p>
        </c:txPr>
        <c:crossAx val="352345656"/>
        <c:crosses val="autoZero"/>
        <c:auto val="1"/>
        <c:lblAlgn val="ctr"/>
        <c:lblOffset val="100"/>
        <c:noMultiLvlLbl val="0"/>
      </c:catAx>
      <c:valAx>
        <c:axId val="3523456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523452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D15226-DB08-4DE2-9511-A14E3E1F418B}" type="doc">
      <dgm:prSet loTypeId="urn:microsoft.com/office/officeart/2005/8/layout/pList1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4B7CE895-984C-4613-825C-D496D5B871C5}">
      <dgm:prSet phldrT="[文字]"/>
      <dgm:spPr/>
      <dgm:t>
        <a:bodyPr/>
        <a:lstStyle/>
        <a:p>
          <a:pPr algn="l"/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提升學生學習動機與興趣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BAB24DF-6ED3-442C-8B93-891A94C02822}" type="parTrans" cxnId="{EF4015EC-4CC2-4493-A8D8-A1322153674C}">
      <dgm:prSet/>
      <dgm:spPr/>
      <dgm:t>
        <a:bodyPr/>
        <a:lstStyle/>
        <a:p>
          <a:endParaRPr lang="zh-TW" altLang="en-US"/>
        </a:p>
      </dgm:t>
    </dgm:pt>
    <dgm:pt modelId="{B898B77A-D8B7-4B02-A252-710B11BEB85C}" type="sibTrans" cxnId="{EF4015EC-4CC2-4493-A8D8-A1322153674C}">
      <dgm:prSet/>
      <dgm:spPr/>
      <dgm:t>
        <a:bodyPr/>
        <a:lstStyle/>
        <a:p>
          <a:endParaRPr lang="zh-TW" altLang="en-US"/>
        </a:p>
      </dgm:t>
    </dgm:pt>
    <dgm:pt modelId="{6D9CC6ED-2EB8-4140-A69B-DBFC8BCF7519}">
      <dgm:prSet phldrT="[文字]"/>
      <dgm:spPr/>
      <dgm:t>
        <a:bodyPr/>
        <a:lstStyle/>
        <a:p>
          <a:pPr algn="l"/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鼓勵學生組成自主學習社群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27042BD-555F-41A9-A5CD-A721C125EC14}" type="parTrans" cxnId="{DFF2EB8F-FA18-453C-8097-9136DC764D83}">
      <dgm:prSet/>
      <dgm:spPr/>
      <dgm:t>
        <a:bodyPr/>
        <a:lstStyle/>
        <a:p>
          <a:endParaRPr lang="zh-TW" altLang="en-US"/>
        </a:p>
      </dgm:t>
    </dgm:pt>
    <dgm:pt modelId="{EAFDD348-F52F-4E59-A5C2-6F7FF1A3D154}" type="sibTrans" cxnId="{DFF2EB8F-FA18-453C-8097-9136DC764D83}">
      <dgm:prSet/>
      <dgm:spPr/>
      <dgm:t>
        <a:bodyPr/>
        <a:lstStyle/>
        <a:p>
          <a:endParaRPr lang="zh-TW" altLang="en-US"/>
        </a:p>
      </dgm:t>
    </dgm:pt>
    <dgm:pt modelId="{7D38A7D9-BF47-413B-B25B-E93F28E4779C}" type="pres">
      <dgm:prSet presAssocID="{1AD15226-DB08-4DE2-9511-A14E3E1F418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93A36868-48FF-4987-A67C-89FC981CB7DB}" type="pres">
      <dgm:prSet presAssocID="{4B7CE895-984C-4613-825C-D496D5B871C5}" presName="compNode" presStyleCnt="0"/>
      <dgm:spPr/>
    </dgm:pt>
    <dgm:pt modelId="{979FEE6C-9788-4357-9257-2E1A6A83E3DE}" type="pres">
      <dgm:prSet presAssocID="{4B7CE895-984C-4613-825C-D496D5B871C5}" presName="pictRect" presStyleLbl="node1" presStyleIdx="0" presStyleCnt="2" custScaleX="91179" custScaleY="97139" custLinFactX="261" custLinFactNeighborX="100000" custLinFactNeighborY="-77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2A8E6091-361F-4755-8520-42CCE3F02549}" type="pres">
      <dgm:prSet presAssocID="{4B7CE895-984C-4613-825C-D496D5B871C5}" presName="textRect" presStyleLbl="revTx" presStyleIdx="0" presStyleCnt="2" custScaleX="76277" custLinFactX="729" custLinFactNeighborX="100000" custLinFactNeighborY="762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01B4F29-562F-4261-A16C-DDDCEE269A1B}" type="pres">
      <dgm:prSet presAssocID="{B898B77A-D8B7-4B02-A252-710B11BEB85C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53FD7448-B6B4-467C-8EA9-80E7CED17C71}" type="pres">
      <dgm:prSet presAssocID="{6D9CC6ED-2EB8-4140-A69B-DBFC8BCF7519}" presName="compNode" presStyleCnt="0"/>
      <dgm:spPr/>
    </dgm:pt>
    <dgm:pt modelId="{6DEA31DE-A430-4FB9-9DBA-A518D47BC71E}" type="pres">
      <dgm:prSet presAssocID="{6D9CC6ED-2EB8-4140-A69B-DBFC8BCF7519}" presName="pictRect" presStyleLbl="node1" presStyleIdx="1" presStyleCnt="2" custScaleX="88717" custScaleY="96938" custLinFactNeighborX="-99912" custLinFactNeighborY="-821"/>
      <dgm:spPr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DE2389BA-DD64-4120-AAE6-65A3261299AB}" type="pres">
      <dgm:prSet presAssocID="{6D9CC6ED-2EB8-4140-A69B-DBFC8BCF7519}" presName="textRect" presStyleLbl="revTx" presStyleIdx="1" presStyleCnt="2" custScaleX="81038" custLinFactNeighborX="-99792" custLinFactNeighborY="771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0707962-D7BB-4057-B5A8-560E7947FC59}" type="presOf" srcId="{4B7CE895-984C-4613-825C-D496D5B871C5}" destId="{2A8E6091-361F-4755-8520-42CCE3F02549}" srcOrd="0" destOrd="0" presId="urn:microsoft.com/office/officeart/2005/8/layout/pList1#1"/>
    <dgm:cxn modelId="{EF4015EC-4CC2-4493-A8D8-A1322153674C}" srcId="{1AD15226-DB08-4DE2-9511-A14E3E1F418B}" destId="{4B7CE895-984C-4613-825C-D496D5B871C5}" srcOrd="0" destOrd="0" parTransId="{5BAB24DF-6ED3-442C-8B93-891A94C02822}" sibTransId="{B898B77A-D8B7-4B02-A252-710B11BEB85C}"/>
    <dgm:cxn modelId="{2362E408-9340-4EAD-919A-26CC51731352}" type="presOf" srcId="{1AD15226-DB08-4DE2-9511-A14E3E1F418B}" destId="{7D38A7D9-BF47-413B-B25B-E93F28E4779C}" srcOrd="0" destOrd="0" presId="urn:microsoft.com/office/officeart/2005/8/layout/pList1#1"/>
    <dgm:cxn modelId="{6A08A67B-6FDB-42A4-8C23-0493E6E43957}" type="presOf" srcId="{6D9CC6ED-2EB8-4140-A69B-DBFC8BCF7519}" destId="{DE2389BA-DD64-4120-AAE6-65A3261299AB}" srcOrd="0" destOrd="0" presId="urn:microsoft.com/office/officeart/2005/8/layout/pList1#1"/>
    <dgm:cxn modelId="{DFF2EB8F-FA18-453C-8097-9136DC764D83}" srcId="{1AD15226-DB08-4DE2-9511-A14E3E1F418B}" destId="{6D9CC6ED-2EB8-4140-A69B-DBFC8BCF7519}" srcOrd="1" destOrd="0" parTransId="{127042BD-555F-41A9-A5CD-A721C125EC14}" sibTransId="{EAFDD348-F52F-4E59-A5C2-6F7FF1A3D154}"/>
    <dgm:cxn modelId="{9F5FA242-6F76-4503-8DD5-4E2F48F3C5C7}" type="presOf" srcId="{B898B77A-D8B7-4B02-A252-710B11BEB85C}" destId="{801B4F29-562F-4261-A16C-DDDCEE269A1B}" srcOrd="0" destOrd="0" presId="urn:microsoft.com/office/officeart/2005/8/layout/pList1#1"/>
    <dgm:cxn modelId="{65FD6469-896C-4952-B5AC-E80E985A1365}" type="presParOf" srcId="{7D38A7D9-BF47-413B-B25B-E93F28E4779C}" destId="{93A36868-48FF-4987-A67C-89FC981CB7DB}" srcOrd="0" destOrd="0" presId="urn:microsoft.com/office/officeart/2005/8/layout/pList1#1"/>
    <dgm:cxn modelId="{ADF987A4-9862-419F-B3D0-8CE494BEC1F2}" type="presParOf" srcId="{93A36868-48FF-4987-A67C-89FC981CB7DB}" destId="{979FEE6C-9788-4357-9257-2E1A6A83E3DE}" srcOrd="0" destOrd="0" presId="urn:microsoft.com/office/officeart/2005/8/layout/pList1#1"/>
    <dgm:cxn modelId="{E3CF2B12-0956-4E9D-94B7-9C377845E32B}" type="presParOf" srcId="{93A36868-48FF-4987-A67C-89FC981CB7DB}" destId="{2A8E6091-361F-4755-8520-42CCE3F02549}" srcOrd="1" destOrd="0" presId="urn:microsoft.com/office/officeart/2005/8/layout/pList1#1"/>
    <dgm:cxn modelId="{7752B396-A2E3-4594-8FA0-24EF41E53907}" type="presParOf" srcId="{7D38A7D9-BF47-413B-B25B-E93F28E4779C}" destId="{801B4F29-562F-4261-A16C-DDDCEE269A1B}" srcOrd="1" destOrd="0" presId="urn:microsoft.com/office/officeart/2005/8/layout/pList1#1"/>
    <dgm:cxn modelId="{6FB42A23-DBEB-4540-8983-FA28AC55A8E4}" type="presParOf" srcId="{7D38A7D9-BF47-413B-B25B-E93F28E4779C}" destId="{53FD7448-B6B4-467C-8EA9-80E7CED17C71}" srcOrd="2" destOrd="0" presId="urn:microsoft.com/office/officeart/2005/8/layout/pList1#1"/>
    <dgm:cxn modelId="{E9DF6C74-B772-4BFA-8D4A-407BC295B699}" type="presParOf" srcId="{53FD7448-B6B4-467C-8EA9-80E7CED17C71}" destId="{6DEA31DE-A430-4FB9-9DBA-A518D47BC71E}" srcOrd="0" destOrd="0" presId="urn:microsoft.com/office/officeart/2005/8/layout/pList1#1"/>
    <dgm:cxn modelId="{2BBF4AED-E981-4C22-8DA8-BA7375CA9F43}" type="presParOf" srcId="{53FD7448-B6B4-467C-8EA9-80E7CED17C71}" destId="{DE2389BA-DD64-4120-AAE6-65A3261299AB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C7640F-64AB-4C34-9D3D-47662811FF1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zh-TW" altLang="en-US"/>
        </a:p>
      </dgm:t>
    </dgm:pt>
    <dgm:pt modelId="{1FB8EC9C-E969-4575-9E88-D13445F86F14}" type="pres">
      <dgm:prSet presAssocID="{D6C7640F-64AB-4C34-9D3D-47662811FF1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0E463CA0-E3E3-4BAF-808C-4A777F5A8F73}" type="pres">
      <dgm:prSet presAssocID="{D6C7640F-64AB-4C34-9D3D-47662811FF1B}" presName="Name1" presStyleCnt="0"/>
      <dgm:spPr/>
    </dgm:pt>
    <dgm:pt modelId="{3E759A21-1C81-4C14-9DAC-F269E82A971E}" type="pres">
      <dgm:prSet presAssocID="{D6C7640F-64AB-4C34-9D3D-47662811FF1B}" presName="cycle" presStyleCnt="0"/>
      <dgm:spPr/>
    </dgm:pt>
    <dgm:pt modelId="{B6CA5D94-10F3-4A7A-A361-8008B2139709}" type="pres">
      <dgm:prSet presAssocID="{D6C7640F-64AB-4C34-9D3D-47662811FF1B}" presName="srcNode" presStyleLbl="node1" presStyleIdx="0" presStyleCnt="0"/>
      <dgm:spPr/>
    </dgm:pt>
    <dgm:pt modelId="{A454F87B-4638-4F8A-83A4-B65777E76D70}" type="pres">
      <dgm:prSet presAssocID="{D6C7640F-64AB-4C34-9D3D-47662811FF1B}" presName="conn" presStyleLbl="parChTrans1D2" presStyleIdx="0" presStyleCnt="1"/>
      <dgm:spPr/>
    </dgm:pt>
    <dgm:pt modelId="{BD89BB20-6626-432F-9918-98D3BEC48D23}" type="pres">
      <dgm:prSet presAssocID="{D6C7640F-64AB-4C34-9D3D-47662811FF1B}" presName="extraNode" presStyleLbl="node1" presStyleIdx="0" presStyleCnt="0"/>
      <dgm:spPr/>
    </dgm:pt>
    <dgm:pt modelId="{54E07558-3BA6-41F9-BFFE-6FB07410DBFB}" type="pres">
      <dgm:prSet presAssocID="{D6C7640F-64AB-4C34-9D3D-47662811FF1B}" presName="dstNode" presStyleLbl="node1" presStyleIdx="0" presStyleCnt="0"/>
      <dgm:spPr/>
    </dgm:pt>
  </dgm:ptLst>
  <dgm:cxnLst>
    <dgm:cxn modelId="{A0D6AE87-7874-48D9-A4DE-C8A4257A0EBC}" type="presOf" srcId="{D6C7640F-64AB-4C34-9D3D-47662811FF1B}" destId="{1FB8EC9C-E969-4575-9E88-D13445F86F14}" srcOrd="0" destOrd="0" presId="urn:microsoft.com/office/officeart/2008/layout/VerticalCurvedList"/>
    <dgm:cxn modelId="{125E9DBD-7BD6-4DA0-821F-2243C8B2E67B}" type="presParOf" srcId="{1FB8EC9C-E969-4575-9E88-D13445F86F14}" destId="{0E463CA0-E3E3-4BAF-808C-4A777F5A8F73}" srcOrd="0" destOrd="0" presId="urn:microsoft.com/office/officeart/2008/layout/VerticalCurvedList"/>
    <dgm:cxn modelId="{0A552EE6-22CD-4B84-AD5D-05D7E7389532}" type="presParOf" srcId="{0E463CA0-E3E3-4BAF-808C-4A777F5A8F73}" destId="{3E759A21-1C81-4C14-9DAC-F269E82A971E}" srcOrd="0" destOrd="0" presId="urn:microsoft.com/office/officeart/2008/layout/VerticalCurvedList"/>
    <dgm:cxn modelId="{7AFB11BF-309D-4D68-846A-85A9FFF7A34B}" type="presParOf" srcId="{3E759A21-1C81-4C14-9DAC-F269E82A971E}" destId="{B6CA5D94-10F3-4A7A-A361-8008B2139709}" srcOrd="0" destOrd="0" presId="urn:microsoft.com/office/officeart/2008/layout/VerticalCurvedList"/>
    <dgm:cxn modelId="{910D459E-4DA0-4D8B-810B-1209D31A48AA}" type="presParOf" srcId="{3E759A21-1C81-4C14-9DAC-F269E82A971E}" destId="{A454F87B-4638-4F8A-83A4-B65777E76D70}" srcOrd="1" destOrd="0" presId="urn:microsoft.com/office/officeart/2008/layout/VerticalCurvedList"/>
    <dgm:cxn modelId="{8A92D528-E241-4CC8-B07F-C8A67F1C4E39}" type="presParOf" srcId="{3E759A21-1C81-4C14-9DAC-F269E82A971E}" destId="{BD89BB20-6626-432F-9918-98D3BEC48D23}" srcOrd="2" destOrd="0" presId="urn:microsoft.com/office/officeart/2008/layout/VerticalCurvedList"/>
    <dgm:cxn modelId="{1CA800D0-F54D-4270-8F0B-3FBA4D9CEB79}" type="presParOf" srcId="{3E759A21-1C81-4C14-9DAC-F269E82A971E}" destId="{54E07558-3BA6-41F9-BFFE-6FB07410DBFB}" srcOrd="3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93947D-DB26-4DEA-9326-B726A231522A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1#2" csCatId="colorful" phldr="1"/>
      <dgm:spPr/>
    </dgm:pt>
    <dgm:pt modelId="{6805193E-D4D6-4B87-874A-5379E82E95CE}">
      <dgm:prSet phldrT="[文字]" custT="1"/>
      <dgm:spPr>
        <a:solidFill>
          <a:srgbClr val="FF9900"/>
        </a:solidFill>
      </dgm:spPr>
      <dgm:t>
        <a:bodyPr/>
        <a:lstStyle/>
        <a:p>
          <a:r>
            <a:rPr lang="zh-TW" altLang="en-US" sz="2400" b="1" i="0" baseline="0" dirty="0" smtClean="0">
              <a:solidFill>
                <a:schemeClr val="bg1"/>
              </a:solidFill>
              <a:latin typeface="Arial" pitchFamily="34" charset="0"/>
              <a:ea typeface="標楷體" pitchFamily="65" charset="-120"/>
            </a:rPr>
            <a:t>一、圖書流通統計</a:t>
          </a:r>
          <a:endParaRPr lang="zh-TW" altLang="en-US" sz="2400" b="1" i="0" baseline="0" dirty="0">
            <a:solidFill>
              <a:schemeClr val="bg1"/>
            </a:solidFill>
            <a:latin typeface="Arial" pitchFamily="34" charset="0"/>
            <a:ea typeface="標楷體" pitchFamily="65" charset="-120"/>
          </a:endParaRPr>
        </a:p>
      </dgm:t>
    </dgm:pt>
    <dgm:pt modelId="{840D5058-BC61-445A-9414-763BAF9C2544}" type="parTrans" cxnId="{9081148D-2F8E-4C49-9531-4C0DDC8BBC04}">
      <dgm:prSet/>
      <dgm:spPr/>
      <dgm:t>
        <a:bodyPr/>
        <a:lstStyle/>
        <a:p>
          <a:endParaRPr lang="zh-TW" altLang="en-US" sz="2000" b="1" i="0" baseline="0">
            <a:latin typeface="Arial" pitchFamily="34" charset="0"/>
            <a:ea typeface="標楷體" pitchFamily="65" charset="-120"/>
          </a:endParaRPr>
        </a:p>
      </dgm:t>
    </dgm:pt>
    <dgm:pt modelId="{B75BA53C-2DD5-46DB-B15D-7426CFA361A8}" type="sibTrans" cxnId="{9081148D-2F8E-4C49-9531-4C0DDC8BBC04}">
      <dgm:prSet/>
      <dgm:spPr/>
      <dgm:t>
        <a:bodyPr/>
        <a:lstStyle/>
        <a:p>
          <a:endParaRPr lang="zh-TW" altLang="en-US" sz="2000" b="1" i="0" baseline="0">
            <a:latin typeface="Arial" pitchFamily="34" charset="0"/>
            <a:ea typeface="標楷體" pitchFamily="65" charset="-120"/>
          </a:endParaRPr>
        </a:p>
      </dgm:t>
    </dgm:pt>
    <dgm:pt modelId="{FCE47E10-5638-48F8-BA49-1969206305B2}">
      <dgm:prSet phldrT="[文字]" custT="1"/>
      <dgm:spPr>
        <a:solidFill>
          <a:srgbClr val="92D050"/>
        </a:solidFill>
      </dgm:spPr>
      <dgm:t>
        <a:bodyPr/>
        <a:lstStyle/>
        <a:p>
          <a:r>
            <a:rPr lang="zh-TW" altLang="en-US" sz="2400" b="1" i="0" baseline="0" dirty="0" smtClean="0">
              <a:latin typeface="Arial" pitchFamily="34" charset="0"/>
              <a:ea typeface="標楷體" pitchFamily="65" charset="-120"/>
            </a:rPr>
            <a:t>二、進館人數使用統計</a:t>
          </a:r>
          <a:endParaRPr lang="zh-TW" altLang="en-US" sz="2400" b="1" i="0" baseline="0" dirty="0">
            <a:latin typeface="Arial" pitchFamily="34" charset="0"/>
            <a:ea typeface="標楷體" pitchFamily="65" charset="-120"/>
          </a:endParaRPr>
        </a:p>
      </dgm:t>
    </dgm:pt>
    <dgm:pt modelId="{3BFD7213-9D56-44A5-B389-A0CEEC6DA143}" type="parTrans" cxnId="{4992D343-2FE8-48D9-A873-5DAB30189FF0}">
      <dgm:prSet/>
      <dgm:spPr/>
      <dgm:t>
        <a:bodyPr/>
        <a:lstStyle/>
        <a:p>
          <a:endParaRPr lang="zh-TW" altLang="en-US" sz="2000" b="1" i="0" baseline="0">
            <a:latin typeface="Arial" pitchFamily="34" charset="0"/>
            <a:ea typeface="標楷體" pitchFamily="65" charset="-120"/>
          </a:endParaRPr>
        </a:p>
      </dgm:t>
    </dgm:pt>
    <dgm:pt modelId="{23DECAB7-1FE1-4184-AB94-043A5E6DE793}" type="sibTrans" cxnId="{4992D343-2FE8-48D9-A873-5DAB30189FF0}">
      <dgm:prSet/>
      <dgm:spPr/>
      <dgm:t>
        <a:bodyPr/>
        <a:lstStyle/>
        <a:p>
          <a:endParaRPr lang="zh-TW" altLang="en-US" sz="2000" b="1" i="0" baseline="0">
            <a:latin typeface="Arial" pitchFamily="34" charset="0"/>
            <a:ea typeface="標楷體" pitchFamily="65" charset="-120"/>
          </a:endParaRPr>
        </a:p>
      </dgm:t>
    </dgm:pt>
    <dgm:pt modelId="{B9F2327C-C267-4427-A9A4-8800024BA161}">
      <dgm:prSet phldrT="[文字]" custT="1"/>
      <dgm:spPr>
        <a:solidFill>
          <a:srgbClr val="00B0F0"/>
        </a:solidFill>
      </dgm:spPr>
      <dgm:t>
        <a:bodyPr/>
        <a:lstStyle/>
        <a:p>
          <a:r>
            <a:rPr lang="zh-TW" altLang="en-US" sz="2400" b="1" i="0" baseline="0" dirty="0" smtClean="0">
              <a:latin typeface="Arial" pitchFamily="34" charset="0"/>
              <a:ea typeface="標楷體" pitchFamily="65" charset="-120"/>
            </a:rPr>
            <a:t>三、團體討論室使用統計</a:t>
          </a:r>
          <a:r>
            <a:rPr lang="en-US" sz="2400" b="1" i="0" baseline="0" dirty="0" smtClean="0">
              <a:latin typeface="Arial" pitchFamily="34" charset="0"/>
              <a:ea typeface="標楷體" pitchFamily="65" charset="-120"/>
            </a:rPr>
            <a:t> </a:t>
          </a:r>
          <a:endParaRPr lang="zh-TW" altLang="en-US" sz="2400" b="1" i="0" baseline="0" dirty="0">
            <a:latin typeface="Arial" pitchFamily="34" charset="0"/>
            <a:ea typeface="標楷體" pitchFamily="65" charset="-120"/>
          </a:endParaRPr>
        </a:p>
      </dgm:t>
    </dgm:pt>
    <dgm:pt modelId="{31D6082B-AE2F-4A7D-B516-96E62BDE9EEE}" type="parTrans" cxnId="{3C51FE6E-8329-405D-8BD2-01B6688C3BC3}">
      <dgm:prSet/>
      <dgm:spPr/>
      <dgm:t>
        <a:bodyPr/>
        <a:lstStyle/>
        <a:p>
          <a:endParaRPr lang="zh-TW" altLang="en-US" sz="2000" b="1" i="0" baseline="0">
            <a:latin typeface="Arial" pitchFamily="34" charset="0"/>
            <a:ea typeface="標楷體" pitchFamily="65" charset="-120"/>
          </a:endParaRPr>
        </a:p>
      </dgm:t>
    </dgm:pt>
    <dgm:pt modelId="{CF2D805D-EF09-4CB7-B408-0D5B0B7010D2}" type="sibTrans" cxnId="{3C51FE6E-8329-405D-8BD2-01B6688C3BC3}">
      <dgm:prSet/>
      <dgm:spPr/>
      <dgm:t>
        <a:bodyPr/>
        <a:lstStyle/>
        <a:p>
          <a:endParaRPr lang="zh-TW" altLang="en-US" sz="2000" b="1" i="0" baseline="0">
            <a:latin typeface="Arial" pitchFamily="34" charset="0"/>
            <a:ea typeface="標楷體" pitchFamily="65" charset="-120"/>
          </a:endParaRPr>
        </a:p>
      </dgm:t>
    </dgm:pt>
    <dgm:pt modelId="{E512B540-A74F-459B-BE46-0DA15E85C8AB}" type="pres">
      <dgm:prSet presAssocID="{E693947D-DB26-4DEA-9326-B726A231522A}" presName="Name0" presStyleCnt="0">
        <dgm:presLayoutVars>
          <dgm:chMax val="7"/>
          <dgm:chPref val="7"/>
          <dgm:dir/>
        </dgm:presLayoutVars>
      </dgm:prSet>
      <dgm:spPr/>
    </dgm:pt>
    <dgm:pt modelId="{823DBF1A-40C3-406B-B5BE-CEBD75EC0CAE}" type="pres">
      <dgm:prSet presAssocID="{E693947D-DB26-4DEA-9326-B726A231522A}" presName="Name1" presStyleCnt="0"/>
      <dgm:spPr/>
    </dgm:pt>
    <dgm:pt modelId="{8DF3E404-6538-443A-B823-0676128E54AC}" type="pres">
      <dgm:prSet presAssocID="{E693947D-DB26-4DEA-9326-B726A231522A}" presName="cycle" presStyleCnt="0"/>
      <dgm:spPr/>
    </dgm:pt>
    <dgm:pt modelId="{99F33B04-4990-436E-8866-87FD65627262}" type="pres">
      <dgm:prSet presAssocID="{E693947D-DB26-4DEA-9326-B726A231522A}" presName="srcNode" presStyleLbl="node1" presStyleIdx="0" presStyleCnt="3"/>
      <dgm:spPr/>
    </dgm:pt>
    <dgm:pt modelId="{7AF08F22-999C-490B-A171-B85567540D0E}" type="pres">
      <dgm:prSet presAssocID="{E693947D-DB26-4DEA-9326-B726A231522A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E7BB5D1F-F1F2-479E-9094-6F3F36B08698}" type="pres">
      <dgm:prSet presAssocID="{E693947D-DB26-4DEA-9326-B726A231522A}" presName="extraNode" presStyleLbl="node1" presStyleIdx="0" presStyleCnt="3"/>
      <dgm:spPr/>
    </dgm:pt>
    <dgm:pt modelId="{5449831B-5238-49EB-A2B8-E260A8908D61}" type="pres">
      <dgm:prSet presAssocID="{E693947D-DB26-4DEA-9326-B726A231522A}" presName="dstNode" presStyleLbl="node1" presStyleIdx="0" presStyleCnt="3"/>
      <dgm:spPr/>
    </dgm:pt>
    <dgm:pt modelId="{B87C1A50-2ED4-4C63-9D1D-DF265459EE18}" type="pres">
      <dgm:prSet presAssocID="{6805193E-D4D6-4B87-874A-5379E82E95CE}" presName="text_1" presStyleLbl="node1" presStyleIdx="0" presStyleCnt="3" custLinFactNeighborX="2285" custLinFactNeighborY="-582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095EC72-1D37-4213-A661-C8DAC60E93BB}" type="pres">
      <dgm:prSet presAssocID="{6805193E-D4D6-4B87-874A-5379E82E95CE}" presName="accent_1" presStyleCnt="0"/>
      <dgm:spPr/>
    </dgm:pt>
    <dgm:pt modelId="{7522597B-E710-452A-ACB0-F1896D2645C2}" type="pres">
      <dgm:prSet presAssocID="{6805193E-D4D6-4B87-874A-5379E82E95CE}" presName="accentRepeatNode" presStyleLbl="solidFgAcc1" presStyleIdx="0" presStyleCnt="3"/>
      <dgm:spPr/>
      <dgm:t>
        <a:bodyPr/>
        <a:lstStyle/>
        <a:p>
          <a:endParaRPr lang="zh-TW" altLang="en-US"/>
        </a:p>
      </dgm:t>
    </dgm:pt>
    <dgm:pt modelId="{C9079663-B620-43C5-B57F-46F20078AC6B}" type="pres">
      <dgm:prSet presAssocID="{FCE47E10-5638-48F8-BA49-1969206305B2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C5759E-AE25-4826-8AFD-485318FD80A3}" type="pres">
      <dgm:prSet presAssocID="{FCE47E10-5638-48F8-BA49-1969206305B2}" presName="accent_2" presStyleCnt="0"/>
      <dgm:spPr/>
    </dgm:pt>
    <dgm:pt modelId="{247165AE-40A5-47A4-AD83-DD9455F6A7BB}" type="pres">
      <dgm:prSet presAssocID="{FCE47E10-5638-48F8-BA49-1969206305B2}" presName="accentRepeatNode" presStyleLbl="solidFgAcc1" presStyleIdx="1" presStyleCnt="3"/>
      <dgm:spPr/>
    </dgm:pt>
    <dgm:pt modelId="{3FC261A9-05BF-4930-89D2-08BB580BC5C1}" type="pres">
      <dgm:prSet presAssocID="{B9F2327C-C267-4427-A9A4-8800024BA161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7D8C59-F52E-4AA8-B4A3-146FC5B87C83}" type="pres">
      <dgm:prSet presAssocID="{B9F2327C-C267-4427-A9A4-8800024BA161}" presName="accent_3" presStyleCnt="0"/>
      <dgm:spPr/>
    </dgm:pt>
    <dgm:pt modelId="{CE78C67A-1550-4B32-B926-64238E2DE250}" type="pres">
      <dgm:prSet presAssocID="{B9F2327C-C267-4427-A9A4-8800024BA161}" presName="accentRepeatNode" presStyleLbl="solidFgAcc1" presStyleIdx="2" presStyleCnt="3"/>
      <dgm:spPr/>
    </dgm:pt>
  </dgm:ptLst>
  <dgm:cxnLst>
    <dgm:cxn modelId="{7B1A90E0-EBFA-46C6-8237-E3AFBAE55DCE}" type="presOf" srcId="{FCE47E10-5638-48F8-BA49-1969206305B2}" destId="{C9079663-B620-43C5-B57F-46F20078AC6B}" srcOrd="0" destOrd="0" presId="urn:microsoft.com/office/officeart/2008/layout/VerticalCurvedList"/>
    <dgm:cxn modelId="{3C51FE6E-8329-405D-8BD2-01B6688C3BC3}" srcId="{E693947D-DB26-4DEA-9326-B726A231522A}" destId="{B9F2327C-C267-4427-A9A4-8800024BA161}" srcOrd="2" destOrd="0" parTransId="{31D6082B-AE2F-4A7D-B516-96E62BDE9EEE}" sibTransId="{CF2D805D-EF09-4CB7-B408-0D5B0B7010D2}"/>
    <dgm:cxn modelId="{42AAAEF7-5D8F-4CFA-B16A-2042F7183896}" type="presOf" srcId="{B9F2327C-C267-4427-A9A4-8800024BA161}" destId="{3FC261A9-05BF-4930-89D2-08BB580BC5C1}" srcOrd="0" destOrd="0" presId="urn:microsoft.com/office/officeart/2008/layout/VerticalCurvedList"/>
    <dgm:cxn modelId="{9081148D-2F8E-4C49-9531-4C0DDC8BBC04}" srcId="{E693947D-DB26-4DEA-9326-B726A231522A}" destId="{6805193E-D4D6-4B87-874A-5379E82E95CE}" srcOrd="0" destOrd="0" parTransId="{840D5058-BC61-445A-9414-763BAF9C2544}" sibTransId="{B75BA53C-2DD5-46DB-B15D-7426CFA361A8}"/>
    <dgm:cxn modelId="{E9D3AB8B-5443-4DD1-8799-AD6469ACC541}" type="presOf" srcId="{6805193E-D4D6-4B87-874A-5379E82E95CE}" destId="{B87C1A50-2ED4-4C63-9D1D-DF265459EE18}" srcOrd="0" destOrd="0" presId="urn:microsoft.com/office/officeart/2008/layout/VerticalCurvedList"/>
    <dgm:cxn modelId="{6AB1880B-959F-49C8-9E3F-231AF11FB92D}" type="presOf" srcId="{B75BA53C-2DD5-46DB-B15D-7426CFA361A8}" destId="{7AF08F22-999C-490B-A171-B85567540D0E}" srcOrd="0" destOrd="0" presId="urn:microsoft.com/office/officeart/2008/layout/VerticalCurvedList"/>
    <dgm:cxn modelId="{22F3F29F-7CB7-42F2-A190-FC142BBB5908}" type="presOf" srcId="{E693947D-DB26-4DEA-9326-B726A231522A}" destId="{E512B540-A74F-459B-BE46-0DA15E85C8AB}" srcOrd="0" destOrd="0" presId="urn:microsoft.com/office/officeart/2008/layout/VerticalCurvedList"/>
    <dgm:cxn modelId="{4992D343-2FE8-48D9-A873-5DAB30189FF0}" srcId="{E693947D-DB26-4DEA-9326-B726A231522A}" destId="{FCE47E10-5638-48F8-BA49-1969206305B2}" srcOrd="1" destOrd="0" parTransId="{3BFD7213-9D56-44A5-B389-A0CEEC6DA143}" sibTransId="{23DECAB7-1FE1-4184-AB94-043A5E6DE793}"/>
    <dgm:cxn modelId="{4CA9C19F-5285-419B-99EB-D9069439B2BC}" type="presParOf" srcId="{E512B540-A74F-459B-BE46-0DA15E85C8AB}" destId="{823DBF1A-40C3-406B-B5BE-CEBD75EC0CAE}" srcOrd="0" destOrd="0" presId="urn:microsoft.com/office/officeart/2008/layout/VerticalCurvedList"/>
    <dgm:cxn modelId="{A0169CE4-1347-40C9-9A15-204161A6267C}" type="presParOf" srcId="{823DBF1A-40C3-406B-B5BE-CEBD75EC0CAE}" destId="{8DF3E404-6538-443A-B823-0676128E54AC}" srcOrd="0" destOrd="0" presId="urn:microsoft.com/office/officeart/2008/layout/VerticalCurvedList"/>
    <dgm:cxn modelId="{3E7A7B92-1650-42EC-AE5F-C7C2634FF2C0}" type="presParOf" srcId="{8DF3E404-6538-443A-B823-0676128E54AC}" destId="{99F33B04-4990-436E-8866-87FD65627262}" srcOrd="0" destOrd="0" presId="urn:microsoft.com/office/officeart/2008/layout/VerticalCurvedList"/>
    <dgm:cxn modelId="{62A62521-8B0C-44C5-A5E5-BEF37BB7788B}" type="presParOf" srcId="{8DF3E404-6538-443A-B823-0676128E54AC}" destId="{7AF08F22-999C-490B-A171-B85567540D0E}" srcOrd="1" destOrd="0" presId="urn:microsoft.com/office/officeart/2008/layout/VerticalCurvedList"/>
    <dgm:cxn modelId="{7F593134-BD52-4B40-9334-9DBDB7ACE156}" type="presParOf" srcId="{8DF3E404-6538-443A-B823-0676128E54AC}" destId="{E7BB5D1F-F1F2-479E-9094-6F3F36B08698}" srcOrd="2" destOrd="0" presId="urn:microsoft.com/office/officeart/2008/layout/VerticalCurvedList"/>
    <dgm:cxn modelId="{182548FF-8EFD-44CE-B5E5-43110CD2BF61}" type="presParOf" srcId="{8DF3E404-6538-443A-B823-0676128E54AC}" destId="{5449831B-5238-49EB-A2B8-E260A8908D61}" srcOrd="3" destOrd="0" presId="urn:microsoft.com/office/officeart/2008/layout/VerticalCurvedList"/>
    <dgm:cxn modelId="{45AC88CF-0A58-4282-B4FD-04AC5DCACD10}" type="presParOf" srcId="{823DBF1A-40C3-406B-B5BE-CEBD75EC0CAE}" destId="{B87C1A50-2ED4-4C63-9D1D-DF265459EE18}" srcOrd="1" destOrd="0" presId="urn:microsoft.com/office/officeart/2008/layout/VerticalCurvedList"/>
    <dgm:cxn modelId="{D677DF8A-6829-4398-841D-A3CD7925F72F}" type="presParOf" srcId="{823DBF1A-40C3-406B-B5BE-CEBD75EC0CAE}" destId="{9095EC72-1D37-4213-A661-C8DAC60E93BB}" srcOrd="2" destOrd="0" presId="urn:microsoft.com/office/officeart/2008/layout/VerticalCurvedList"/>
    <dgm:cxn modelId="{174A1FC7-5D27-47D9-9D32-C9CE17BCAB1C}" type="presParOf" srcId="{9095EC72-1D37-4213-A661-C8DAC60E93BB}" destId="{7522597B-E710-452A-ACB0-F1896D2645C2}" srcOrd="0" destOrd="0" presId="urn:microsoft.com/office/officeart/2008/layout/VerticalCurvedList"/>
    <dgm:cxn modelId="{C5D9F39B-7BF1-4F54-954B-A7E1DE423FD1}" type="presParOf" srcId="{823DBF1A-40C3-406B-B5BE-CEBD75EC0CAE}" destId="{C9079663-B620-43C5-B57F-46F20078AC6B}" srcOrd="3" destOrd="0" presId="urn:microsoft.com/office/officeart/2008/layout/VerticalCurvedList"/>
    <dgm:cxn modelId="{060F0EAC-D755-4544-BEB3-EA5ED55D270B}" type="presParOf" srcId="{823DBF1A-40C3-406B-B5BE-CEBD75EC0CAE}" destId="{36C5759E-AE25-4826-8AFD-485318FD80A3}" srcOrd="4" destOrd="0" presId="urn:microsoft.com/office/officeart/2008/layout/VerticalCurvedList"/>
    <dgm:cxn modelId="{6384023E-3507-48FB-8536-D88560C93E46}" type="presParOf" srcId="{36C5759E-AE25-4826-8AFD-485318FD80A3}" destId="{247165AE-40A5-47A4-AD83-DD9455F6A7BB}" srcOrd="0" destOrd="0" presId="urn:microsoft.com/office/officeart/2008/layout/VerticalCurvedList"/>
    <dgm:cxn modelId="{466D7CA5-BC6F-4954-A31F-E8CFBC383239}" type="presParOf" srcId="{823DBF1A-40C3-406B-B5BE-CEBD75EC0CAE}" destId="{3FC261A9-05BF-4930-89D2-08BB580BC5C1}" srcOrd="5" destOrd="0" presId="urn:microsoft.com/office/officeart/2008/layout/VerticalCurvedList"/>
    <dgm:cxn modelId="{BB408066-C876-4AF6-90CF-AE4DF2E2945D}" type="presParOf" srcId="{823DBF1A-40C3-406B-B5BE-CEBD75EC0CAE}" destId="{857D8C59-F52E-4AA8-B4A3-146FC5B87C83}" srcOrd="6" destOrd="0" presId="urn:microsoft.com/office/officeart/2008/layout/VerticalCurvedList"/>
    <dgm:cxn modelId="{01C016DA-D7B9-4FE9-AE7A-7ED4AB48E23C}" type="presParOf" srcId="{857D8C59-F52E-4AA8-B4A3-146FC5B87C83}" destId="{CE78C67A-1550-4B32-B926-64238E2DE25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1E266B-BDA4-4B68-8E8C-5E25AF4CAAD9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B941FFE9-AF57-4FF4-A4BE-2B90AF215BC3}">
      <dgm:prSet phldrT="[文字]" custT="1"/>
      <dgm:spPr>
        <a:solidFill>
          <a:srgbClr val="FF66CC"/>
        </a:solidFill>
      </dgm:spPr>
      <dgm:t>
        <a:bodyPr/>
        <a:lstStyle/>
        <a:p>
          <a:r>
            <a:rPr lang="zh-TW" altLang="en-US" sz="2400" b="1" i="0" baseline="0" dirty="0" smtClean="0">
              <a:latin typeface="Arial" pitchFamily="34" charset="0"/>
              <a:ea typeface="標楷體" pitchFamily="65" charset="-120"/>
            </a:rPr>
            <a:t>四、鼓勵學生組成自主學習社群之做法</a:t>
          </a:r>
          <a:endParaRPr lang="zh-TW" altLang="en-US" sz="2400" b="1" i="0" baseline="0" dirty="0">
            <a:latin typeface="Arial" pitchFamily="34" charset="0"/>
            <a:ea typeface="標楷體" pitchFamily="65" charset="-120"/>
          </a:endParaRPr>
        </a:p>
      </dgm:t>
    </dgm:pt>
    <dgm:pt modelId="{44997684-C7EB-4238-941C-5DDA4B8FF853}" type="parTrans" cxnId="{390CAB6C-128C-4FBC-802D-07639160767D}">
      <dgm:prSet/>
      <dgm:spPr/>
      <dgm:t>
        <a:bodyPr/>
        <a:lstStyle/>
        <a:p>
          <a:endParaRPr lang="zh-TW" altLang="en-US" sz="2000" b="1" i="0" baseline="0">
            <a:latin typeface="Arial" pitchFamily="34" charset="0"/>
            <a:ea typeface="標楷體" pitchFamily="65" charset="-120"/>
          </a:endParaRPr>
        </a:p>
      </dgm:t>
    </dgm:pt>
    <dgm:pt modelId="{8B116352-0A34-455E-A792-BD3C8ED6B565}" type="sibTrans" cxnId="{390CAB6C-128C-4FBC-802D-07639160767D}">
      <dgm:prSet/>
      <dgm:spPr/>
      <dgm:t>
        <a:bodyPr/>
        <a:lstStyle/>
        <a:p>
          <a:endParaRPr lang="zh-TW" altLang="en-US" sz="2000" b="1" i="0" baseline="0">
            <a:latin typeface="Arial" pitchFamily="34" charset="0"/>
            <a:ea typeface="標楷體" pitchFamily="65" charset="-120"/>
          </a:endParaRPr>
        </a:p>
      </dgm:t>
    </dgm:pt>
    <dgm:pt modelId="{58D7B959-F3FE-4B75-969C-07238A95E77B}">
      <dgm:prSet phldrT="[文字]" custT="1"/>
      <dgm:spPr>
        <a:solidFill>
          <a:srgbClr val="002060"/>
        </a:solidFill>
      </dgm:spPr>
      <dgm:t>
        <a:bodyPr/>
        <a:lstStyle/>
        <a:p>
          <a:r>
            <a:rPr lang="zh-TW" altLang="en-US" sz="2400" b="1" i="0" baseline="0" dirty="0" smtClean="0">
              <a:latin typeface="Arial" pitchFamily="34" charset="0"/>
              <a:ea typeface="標楷體" pitchFamily="65" charset="-120"/>
            </a:rPr>
            <a:t>五：提升學生學習動機與興趣之做法</a:t>
          </a:r>
          <a:endParaRPr lang="zh-TW" altLang="en-US" sz="2400" b="1" i="0" baseline="0" dirty="0">
            <a:latin typeface="Arial" pitchFamily="34" charset="0"/>
            <a:ea typeface="標楷體" pitchFamily="65" charset="-120"/>
          </a:endParaRPr>
        </a:p>
      </dgm:t>
    </dgm:pt>
    <dgm:pt modelId="{AD58C82F-CA24-4641-8632-310F6A979409}" type="parTrans" cxnId="{AAA8051F-E108-435F-908A-36E7C7A605E0}">
      <dgm:prSet/>
      <dgm:spPr/>
      <dgm:t>
        <a:bodyPr/>
        <a:lstStyle/>
        <a:p>
          <a:endParaRPr lang="zh-TW" altLang="en-US" sz="2000" b="1" i="0" baseline="0">
            <a:latin typeface="Arial" pitchFamily="34" charset="0"/>
            <a:ea typeface="標楷體" pitchFamily="65" charset="-120"/>
          </a:endParaRPr>
        </a:p>
      </dgm:t>
    </dgm:pt>
    <dgm:pt modelId="{28AA7BCB-EB69-4634-8D21-781AE2C4089A}" type="sibTrans" cxnId="{AAA8051F-E108-435F-908A-36E7C7A605E0}">
      <dgm:prSet/>
      <dgm:spPr/>
      <dgm:t>
        <a:bodyPr/>
        <a:lstStyle/>
        <a:p>
          <a:endParaRPr lang="zh-TW" altLang="en-US" sz="2000" b="1" i="0" baseline="0">
            <a:latin typeface="Arial" pitchFamily="34" charset="0"/>
            <a:ea typeface="標楷體" pitchFamily="65" charset="-120"/>
          </a:endParaRPr>
        </a:p>
      </dgm:t>
    </dgm:pt>
    <dgm:pt modelId="{66E26FC0-FFF9-4DBF-94ED-AFC863F49C63}">
      <dgm:prSet phldrT="[文字]" custT="1"/>
      <dgm:spPr>
        <a:solidFill>
          <a:srgbClr val="CC99FF"/>
        </a:solidFill>
      </dgm:spPr>
      <dgm:t>
        <a:bodyPr/>
        <a:lstStyle/>
        <a:p>
          <a:r>
            <a:rPr lang="zh-TW" altLang="en-US" sz="2400" b="1" i="0" baseline="0" dirty="0" smtClean="0">
              <a:latin typeface="Arial" pitchFamily="34" charset="0"/>
              <a:ea typeface="標楷體" pitchFamily="65" charset="-120"/>
            </a:rPr>
            <a:t>六</a:t>
          </a:r>
          <a:r>
            <a:rPr lang="zh-TW" sz="2400" b="1" i="0" baseline="0" dirty="0" smtClean="0">
              <a:latin typeface="Arial" pitchFamily="34" charset="0"/>
              <a:ea typeface="標楷體" pitchFamily="65" charset="-120"/>
            </a:rPr>
            <a:t>：</a:t>
          </a:r>
          <a:r>
            <a:rPr lang="zh-TW" altLang="en-US" sz="2400" b="1" i="0" baseline="0" dirty="0" smtClean="0">
              <a:latin typeface="Arial" pitchFamily="34" charset="0"/>
              <a:ea typeface="標楷體" pitchFamily="65" charset="-120"/>
            </a:rPr>
            <a:t>目前</a:t>
          </a:r>
          <a:r>
            <a:rPr lang="en-US" altLang="zh-TW" sz="2400" b="1" i="0" baseline="0" dirty="0" smtClean="0">
              <a:latin typeface="Arial" pitchFamily="34" charset="0"/>
              <a:ea typeface="標楷體" pitchFamily="65" charset="-120"/>
            </a:rPr>
            <a:t>5</a:t>
          </a:r>
          <a:r>
            <a:rPr lang="zh-TW" altLang="en-US" sz="2400" b="1" i="0" baseline="0" dirty="0" smtClean="0">
              <a:latin typeface="Arial" pitchFamily="34" charset="0"/>
              <a:ea typeface="標楷體" pitchFamily="65" charset="-120"/>
            </a:rPr>
            <a:t>學院提升讀書風氣措施</a:t>
          </a:r>
          <a:endParaRPr lang="zh-TW" altLang="en-US" sz="2400" b="1" i="0" baseline="0" dirty="0">
            <a:latin typeface="Arial" pitchFamily="34" charset="0"/>
            <a:ea typeface="標楷體" pitchFamily="65" charset="-120"/>
          </a:endParaRPr>
        </a:p>
      </dgm:t>
    </dgm:pt>
    <dgm:pt modelId="{E2794907-A835-446B-A813-6EBB87A7A77F}" type="parTrans" cxnId="{1CE66561-D476-4EB9-8379-3637E4D6318D}">
      <dgm:prSet/>
      <dgm:spPr/>
      <dgm:t>
        <a:bodyPr/>
        <a:lstStyle/>
        <a:p>
          <a:endParaRPr lang="zh-TW" altLang="en-US" sz="2000" b="1" i="0" baseline="0">
            <a:latin typeface="Arial" pitchFamily="34" charset="0"/>
            <a:ea typeface="標楷體" pitchFamily="65" charset="-120"/>
          </a:endParaRPr>
        </a:p>
      </dgm:t>
    </dgm:pt>
    <dgm:pt modelId="{EACA74F6-F898-4F16-B252-A5E1ECE68A5D}" type="sibTrans" cxnId="{1CE66561-D476-4EB9-8379-3637E4D6318D}">
      <dgm:prSet/>
      <dgm:spPr/>
      <dgm:t>
        <a:bodyPr/>
        <a:lstStyle/>
        <a:p>
          <a:endParaRPr lang="zh-TW" altLang="en-US" sz="2000" b="1" i="0" baseline="0">
            <a:latin typeface="Arial" pitchFamily="34" charset="0"/>
            <a:ea typeface="標楷體" pitchFamily="65" charset="-120"/>
          </a:endParaRPr>
        </a:p>
      </dgm:t>
    </dgm:pt>
    <dgm:pt modelId="{140FD3A8-4893-4B45-92C2-44D5C03F088F}" type="pres">
      <dgm:prSet presAssocID="{911E266B-BDA4-4B68-8E8C-5E25AF4CAAD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72201347-C93B-4131-989B-B14A7EEADD9C}" type="pres">
      <dgm:prSet presAssocID="{911E266B-BDA4-4B68-8E8C-5E25AF4CAAD9}" presName="Name1" presStyleCnt="0"/>
      <dgm:spPr/>
    </dgm:pt>
    <dgm:pt modelId="{5737837B-0B0C-4E89-910C-AE2E45BCD37E}" type="pres">
      <dgm:prSet presAssocID="{911E266B-BDA4-4B68-8E8C-5E25AF4CAAD9}" presName="cycle" presStyleCnt="0"/>
      <dgm:spPr/>
    </dgm:pt>
    <dgm:pt modelId="{18AB6B4D-0BAF-4E94-9EB6-043A4AB54DC2}" type="pres">
      <dgm:prSet presAssocID="{911E266B-BDA4-4B68-8E8C-5E25AF4CAAD9}" presName="srcNode" presStyleLbl="node1" presStyleIdx="0" presStyleCnt="3"/>
      <dgm:spPr/>
    </dgm:pt>
    <dgm:pt modelId="{E498ADD9-0305-4460-81DD-B0D997B347BB}" type="pres">
      <dgm:prSet presAssocID="{911E266B-BDA4-4B68-8E8C-5E25AF4CAAD9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8A791E58-6FE1-40B9-A910-A6A0FB0E3C98}" type="pres">
      <dgm:prSet presAssocID="{911E266B-BDA4-4B68-8E8C-5E25AF4CAAD9}" presName="extraNode" presStyleLbl="node1" presStyleIdx="0" presStyleCnt="3"/>
      <dgm:spPr/>
    </dgm:pt>
    <dgm:pt modelId="{34BD68EC-542B-4FFE-B92D-B52C55ADA255}" type="pres">
      <dgm:prSet presAssocID="{911E266B-BDA4-4B68-8E8C-5E25AF4CAAD9}" presName="dstNode" presStyleLbl="node1" presStyleIdx="0" presStyleCnt="3"/>
      <dgm:spPr/>
    </dgm:pt>
    <dgm:pt modelId="{883DBABE-DF27-4ED9-A898-0BE12A82182F}" type="pres">
      <dgm:prSet presAssocID="{B941FFE9-AF57-4FF4-A4BE-2B90AF215BC3}" presName="text_1" presStyleLbl="node1" presStyleIdx="0" presStyleCnt="3" custLinFactNeighborX="75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519AD5B-6BF1-4F67-ADD7-77C7E36AE54B}" type="pres">
      <dgm:prSet presAssocID="{B941FFE9-AF57-4FF4-A4BE-2B90AF215BC3}" presName="accent_1" presStyleCnt="0"/>
      <dgm:spPr/>
    </dgm:pt>
    <dgm:pt modelId="{57F33EBA-DDA3-49C8-B738-9E4B6EFAACDA}" type="pres">
      <dgm:prSet presAssocID="{B941FFE9-AF57-4FF4-A4BE-2B90AF215BC3}" presName="accentRepeatNode" presStyleLbl="solidFgAcc1" presStyleIdx="0" presStyleCnt="3"/>
      <dgm:spPr/>
    </dgm:pt>
    <dgm:pt modelId="{B463FB11-22A0-4837-A8EC-649DAAADEF62}" type="pres">
      <dgm:prSet presAssocID="{58D7B959-F3FE-4B75-969C-07238A95E77B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3F06E7E-01A1-44B8-B814-697256490E61}" type="pres">
      <dgm:prSet presAssocID="{58D7B959-F3FE-4B75-969C-07238A95E77B}" presName="accent_2" presStyleCnt="0"/>
      <dgm:spPr/>
    </dgm:pt>
    <dgm:pt modelId="{7616B18C-1A2A-40DB-9619-BC67D57BC11F}" type="pres">
      <dgm:prSet presAssocID="{58D7B959-F3FE-4B75-969C-07238A95E77B}" presName="accentRepeatNode" presStyleLbl="solidFgAcc1" presStyleIdx="1" presStyleCnt="3"/>
      <dgm:spPr/>
    </dgm:pt>
    <dgm:pt modelId="{F6ACF245-7468-45E0-AFD4-6F65317226D0}" type="pres">
      <dgm:prSet presAssocID="{66E26FC0-FFF9-4DBF-94ED-AFC863F49C63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1E80971-6354-4F6E-B0D9-5D82D098011A}" type="pres">
      <dgm:prSet presAssocID="{66E26FC0-FFF9-4DBF-94ED-AFC863F49C63}" presName="accent_3" presStyleCnt="0"/>
      <dgm:spPr/>
    </dgm:pt>
    <dgm:pt modelId="{E88BF1B9-8EBE-4003-9E08-148CB0ACAA10}" type="pres">
      <dgm:prSet presAssocID="{66E26FC0-FFF9-4DBF-94ED-AFC863F49C63}" presName="accentRepeatNode" presStyleLbl="solidFgAcc1" presStyleIdx="2" presStyleCnt="3"/>
      <dgm:spPr/>
    </dgm:pt>
  </dgm:ptLst>
  <dgm:cxnLst>
    <dgm:cxn modelId="{390CAB6C-128C-4FBC-802D-07639160767D}" srcId="{911E266B-BDA4-4B68-8E8C-5E25AF4CAAD9}" destId="{B941FFE9-AF57-4FF4-A4BE-2B90AF215BC3}" srcOrd="0" destOrd="0" parTransId="{44997684-C7EB-4238-941C-5DDA4B8FF853}" sibTransId="{8B116352-0A34-455E-A792-BD3C8ED6B565}"/>
    <dgm:cxn modelId="{8699EF05-125C-4BCA-B3BD-FF766B4205E2}" type="presOf" srcId="{8B116352-0A34-455E-A792-BD3C8ED6B565}" destId="{E498ADD9-0305-4460-81DD-B0D997B347BB}" srcOrd="0" destOrd="0" presId="urn:microsoft.com/office/officeart/2008/layout/VerticalCurvedList"/>
    <dgm:cxn modelId="{B1BF5C78-1CFD-4B16-B029-2F69D7C0126E}" type="presOf" srcId="{B941FFE9-AF57-4FF4-A4BE-2B90AF215BC3}" destId="{883DBABE-DF27-4ED9-A898-0BE12A82182F}" srcOrd="0" destOrd="0" presId="urn:microsoft.com/office/officeart/2008/layout/VerticalCurvedList"/>
    <dgm:cxn modelId="{74649AA7-3D8F-4D76-B8C9-A9B5E469D991}" type="presOf" srcId="{58D7B959-F3FE-4B75-969C-07238A95E77B}" destId="{B463FB11-22A0-4837-A8EC-649DAAADEF62}" srcOrd="0" destOrd="0" presId="urn:microsoft.com/office/officeart/2008/layout/VerticalCurvedList"/>
    <dgm:cxn modelId="{AAA8051F-E108-435F-908A-36E7C7A605E0}" srcId="{911E266B-BDA4-4B68-8E8C-5E25AF4CAAD9}" destId="{58D7B959-F3FE-4B75-969C-07238A95E77B}" srcOrd="1" destOrd="0" parTransId="{AD58C82F-CA24-4641-8632-310F6A979409}" sibTransId="{28AA7BCB-EB69-4634-8D21-781AE2C4089A}"/>
    <dgm:cxn modelId="{1CE66561-D476-4EB9-8379-3637E4D6318D}" srcId="{911E266B-BDA4-4B68-8E8C-5E25AF4CAAD9}" destId="{66E26FC0-FFF9-4DBF-94ED-AFC863F49C63}" srcOrd="2" destOrd="0" parTransId="{E2794907-A835-446B-A813-6EBB87A7A77F}" sibTransId="{EACA74F6-F898-4F16-B252-A5E1ECE68A5D}"/>
    <dgm:cxn modelId="{7A3F9F5A-A9F5-4800-9AD5-D0377A176AA8}" type="presOf" srcId="{66E26FC0-FFF9-4DBF-94ED-AFC863F49C63}" destId="{F6ACF245-7468-45E0-AFD4-6F65317226D0}" srcOrd="0" destOrd="0" presId="urn:microsoft.com/office/officeart/2008/layout/VerticalCurvedList"/>
    <dgm:cxn modelId="{8130B524-08EB-4C6F-8E89-BC736B066677}" type="presOf" srcId="{911E266B-BDA4-4B68-8E8C-5E25AF4CAAD9}" destId="{140FD3A8-4893-4B45-92C2-44D5C03F088F}" srcOrd="0" destOrd="0" presId="urn:microsoft.com/office/officeart/2008/layout/VerticalCurvedList"/>
    <dgm:cxn modelId="{3A34891A-61E8-4F11-B5D5-7E32EDDDB966}" type="presParOf" srcId="{140FD3A8-4893-4B45-92C2-44D5C03F088F}" destId="{72201347-C93B-4131-989B-B14A7EEADD9C}" srcOrd="0" destOrd="0" presId="urn:microsoft.com/office/officeart/2008/layout/VerticalCurvedList"/>
    <dgm:cxn modelId="{06A5EC9A-8DBA-4589-B0C6-CBA94E9C555B}" type="presParOf" srcId="{72201347-C93B-4131-989B-B14A7EEADD9C}" destId="{5737837B-0B0C-4E89-910C-AE2E45BCD37E}" srcOrd="0" destOrd="0" presId="urn:microsoft.com/office/officeart/2008/layout/VerticalCurvedList"/>
    <dgm:cxn modelId="{41A1CD2D-B2E0-4848-A3E5-0AB857BD9BBF}" type="presParOf" srcId="{5737837B-0B0C-4E89-910C-AE2E45BCD37E}" destId="{18AB6B4D-0BAF-4E94-9EB6-043A4AB54DC2}" srcOrd="0" destOrd="0" presId="urn:microsoft.com/office/officeart/2008/layout/VerticalCurvedList"/>
    <dgm:cxn modelId="{88C4AE9B-7787-43B2-ACE2-9FC8ACA5E057}" type="presParOf" srcId="{5737837B-0B0C-4E89-910C-AE2E45BCD37E}" destId="{E498ADD9-0305-4460-81DD-B0D997B347BB}" srcOrd="1" destOrd="0" presId="urn:microsoft.com/office/officeart/2008/layout/VerticalCurvedList"/>
    <dgm:cxn modelId="{AF5ADDAB-33CB-4936-B0F4-9E48169BDE57}" type="presParOf" srcId="{5737837B-0B0C-4E89-910C-AE2E45BCD37E}" destId="{8A791E58-6FE1-40B9-A910-A6A0FB0E3C98}" srcOrd="2" destOrd="0" presId="urn:microsoft.com/office/officeart/2008/layout/VerticalCurvedList"/>
    <dgm:cxn modelId="{1FF495BD-A7C6-487D-9927-ED088F04C0BA}" type="presParOf" srcId="{5737837B-0B0C-4E89-910C-AE2E45BCD37E}" destId="{34BD68EC-542B-4FFE-B92D-B52C55ADA255}" srcOrd="3" destOrd="0" presId="urn:microsoft.com/office/officeart/2008/layout/VerticalCurvedList"/>
    <dgm:cxn modelId="{6026344A-FA95-4040-A932-ED91E2C0D189}" type="presParOf" srcId="{72201347-C93B-4131-989B-B14A7EEADD9C}" destId="{883DBABE-DF27-4ED9-A898-0BE12A82182F}" srcOrd="1" destOrd="0" presId="urn:microsoft.com/office/officeart/2008/layout/VerticalCurvedList"/>
    <dgm:cxn modelId="{B407C0DE-9A72-4395-BC8F-05733B2A481A}" type="presParOf" srcId="{72201347-C93B-4131-989B-B14A7EEADD9C}" destId="{B519AD5B-6BF1-4F67-ADD7-77C7E36AE54B}" srcOrd="2" destOrd="0" presId="urn:microsoft.com/office/officeart/2008/layout/VerticalCurvedList"/>
    <dgm:cxn modelId="{55AA3F2D-8146-47DB-BE80-7922B649EAC7}" type="presParOf" srcId="{B519AD5B-6BF1-4F67-ADD7-77C7E36AE54B}" destId="{57F33EBA-DDA3-49C8-B738-9E4B6EFAACDA}" srcOrd="0" destOrd="0" presId="urn:microsoft.com/office/officeart/2008/layout/VerticalCurvedList"/>
    <dgm:cxn modelId="{73A52806-29F8-42D3-862A-351341AC784A}" type="presParOf" srcId="{72201347-C93B-4131-989B-B14A7EEADD9C}" destId="{B463FB11-22A0-4837-A8EC-649DAAADEF62}" srcOrd="3" destOrd="0" presId="urn:microsoft.com/office/officeart/2008/layout/VerticalCurvedList"/>
    <dgm:cxn modelId="{837DDE3A-1D97-4390-B8E4-08D8362CB2DE}" type="presParOf" srcId="{72201347-C93B-4131-989B-B14A7EEADD9C}" destId="{D3F06E7E-01A1-44B8-B814-697256490E61}" srcOrd="4" destOrd="0" presId="urn:microsoft.com/office/officeart/2008/layout/VerticalCurvedList"/>
    <dgm:cxn modelId="{368DB5C0-E551-43D0-A901-FA6B30244DC3}" type="presParOf" srcId="{D3F06E7E-01A1-44B8-B814-697256490E61}" destId="{7616B18C-1A2A-40DB-9619-BC67D57BC11F}" srcOrd="0" destOrd="0" presId="urn:microsoft.com/office/officeart/2008/layout/VerticalCurvedList"/>
    <dgm:cxn modelId="{38A54194-7525-41CA-B930-F17CDD6AB38E}" type="presParOf" srcId="{72201347-C93B-4131-989B-B14A7EEADD9C}" destId="{F6ACF245-7468-45E0-AFD4-6F65317226D0}" srcOrd="5" destOrd="0" presId="urn:microsoft.com/office/officeart/2008/layout/VerticalCurvedList"/>
    <dgm:cxn modelId="{B61878CE-5AFC-48D0-AC02-307B0813CB60}" type="presParOf" srcId="{72201347-C93B-4131-989B-B14A7EEADD9C}" destId="{51E80971-6354-4F6E-B0D9-5D82D098011A}" srcOrd="6" destOrd="0" presId="urn:microsoft.com/office/officeart/2008/layout/VerticalCurvedList"/>
    <dgm:cxn modelId="{302D2EA9-99E3-485B-8734-BDF8BD04237E}" type="presParOf" srcId="{51E80971-6354-4F6E-B0D9-5D82D098011A}" destId="{E88BF1B9-8EBE-4003-9E08-148CB0ACAA1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E846BC3-DCA1-4BB0-BB45-D5E3E262F34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D971E43-E4B6-47EE-AD80-2056F0945A52}">
      <dgm:prSet phldrT="[文字]" custT="1"/>
      <dgm:spPr>
        <a:solidFill>
          <a:srgbClr val="FF99CC"/>
        </a:solidFill>
      </dgm:spPr>
      <dgm:t>
        <a:bodyPr/>
        <a:lstStyle/>
        <a:p>
          <a:r>
            <a:rPr lang="zh-TW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rPr>
            <a:t>讀書會</a:t>
          </a:r>
          <a:r>
            <a:rPr lang="en-US" altLang="zh-TW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rPr>
            <a:t>/</a:t>
          </a:r>
          <a:r>
            <a:rPr lang="zh-TW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rPr>
            <a:t>學習社群</a:t>
          </a:r>
          <a:endParaRPr lang="zh-TW" alt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7DD5A5F-052E-4B71-B7BE-16CA39B9625C}" type="parTrans" cxnId="{CD30C891-6D2A-4BE3-A5B0-36A0F0088718}">
      <dgm:prSet/>
      <dgm:spPr/>
      <dgm:t>
        <a:bodyPr/>
        <a:lstStyle/>
        <a:p>
          <a:endParaRPr lang="zh-TW" altLang="en-US"/>
        </a:p>
      </dgm:t>
    </dgm:pt>
    <dgm:pt modelId="{171206E4-B3A5-4769-9B06-904CDFB41F2F}" type="sibTrans" cxnId="{CD30C891-6D2A-4BE3-A5B0-36A0F0088718}">
      <dgm:prSet/>
      <dgm:spPr/>
      <dgm:t>
        <a:bodyPr/>
        <a:lstStyle/>
        <a:p>
          <a:endParaRPr lang="zh-TW" altLang="en-US"/>
        </a:p>
      </dgm:t>
    </dgm:pt>
    <dgm:pt modelId="{0860D94E-87F9-46F6-9F28-16C5988D5A2E}">
      <dgm:prSet phldrT="[文字]" custT="1"/>
      <dgm:spPr>
        <a:solidFill>
          <a:srgbClr val="CC99FF"/>
        </a:solidFill>
      </dgm:spPr>
      <dgm:t>
        <a:bodyPr/>
        <a:lstStyle/>
        <a:p>
          <a:r>
            <a:rPr lang="zh-TW" altLang="en-US" sz="28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學生專題導向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F12A839-0F36-4271-80BF-5945E635E081}" type="parTrans" cxnId="{8EC0B4D3-06D4-4064-AD4E-9039D6B3EA62}">
      <dgm:prSet/>
      <dgm:spPr/>
      <dgm:t>
        <a:bodyPr/>
        <a:lstStyle/>
        <a:p>
          <a:endParaRPr lang="zh-TW" altLang="en-US"/>
        </a:p>
      </dgm:t>
    </dgm:pt>
    <dgm:pt modelId="{37C27161-0D9E-42C7-9B5A-9B8F58B06F12}" type="sibTrans" cxnId="{8EC0B4D3-06D4-4064-AD4E-9039D6B3EA62}">
      <dgm:prSet/>
      <dgm:spPr/>
      <dgm:t>
        <a:bodyPr/>
        <a:lstStyle/>
        <a:p>
          <a:endParaRPr lang="zh-TW" altLang="en-US"/>
        </a:p>
      </dgm:t>
    </dgm:pt>
    <dgm:pt modelId="{D454CB7F-0AD5-4DF2-8584-F6D7B0CA30BA}">
      <dgm:prSet phldrT="[文字]" custT="1"/>
      <dgm:spPr>
        <a:solidFill>
          <a:srgbClr val="92D05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8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課程分組</a:t>
          </a:r>
          <a:endParaRPr lang="zh-TW" altLang="en-US" sz="41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2617623-1940-46F2-AC32-A8F515470E81}" type="parTrans" cxnId="{54F1EF63-8185-4AAF-A74C-BAA5F7590661}">
      <dgm:prSet/>
      <dgm:spPr/>
      <dgm:t>
        <a:bodyPr/>
        <a:lstStyle/>
        <a:p>
          <a:endParaRPr lang="zh-TW" altLang="en-US"/>
        </a:p>
      </dgm:t>
    </dgm:pt>
    <dgm:pt modelId="{B07C6FAD-3F00-49AA-A4BE-41FBA52F8CC2}" type="sibTrans" cxnId="{54F1EF63-8185-4AAF-A74C-BAA5F7590661}">
      <dgm:prSet/>
      <dgm:spPr/>
      <dgm:t>
        <a:bodyPr/>
        <a:lstStyle/>
        <a:p>
          <a:endParaRPr lang="zh-TW" altLang="en-US"/>
        </a:p>
      </dgm:t>
    </dgm:pt>
    <dgm:pt modelId="{9D122779-6373-47C4-A7B0-8659E550C1A0}" type="pres">
      <dgm:prSet presAssocID="{2E846BC3-DCA1-4BB0-BB45-D5E3E262F34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97C221E9-8863-4C9D-9E3F-ECC57E6F0ECA}" type="pres">
      <dgm:prSet presAssocID="{0D971E43-E4B6-47EE-AD80-2056F0945A52}" presName="hierRoot1" presStyleCnt="0">
        <dgm:presLayoutVars>
          <dgm:hierBranch val="init"/>
        </dgm:presLayoutVars>
      </dgm:prSet>
      <dgm:spPr/>
    </dgm:pt>
    <dgm:pt modelId="{FDC0B270-9C55-4A9B-B325-9EA07C4C940A}" type="pres">
      <dgm:prSet presAssocID="{0D971E43-E4B6-47EE-AD80-2056F0945A52}" presName="rootComposite1" presStyleCnt="0"/>
      <dgm:spPr/>
    </dgm:pt>
    <dgm:pt modelId="{F35F7EDC-935F-4538-BAB3-23B1733135C8}" type="pres">
      <dgm:prSet presAssocID="{0D971E43-E4B6-47EE-AD80-2056F0945A52}" presName="rootText1" presStyleLbl="node0" presStyleIdx="0" presStyleCnt="1" custScaleX="102423" custScaleY="52963" custLinFactNeighborX="-2612" custLinFactNeighborY="-1420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5715F66-6CF9-4D3D-848D-D53ED02A48F3}" type="pres">
      <dgm:prSet presAssocID="{0D971E43-E4B6-47EE-AD80-2056F0945A52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95B1028C-D509-4E92-AF46-19359B0E2057}" type="pres">
      <dgm:prSet presAssocID="{0D971E43-E4B6-47EE-AD80-2056F0945A52}" presName="hierChild2" presStyleCnt="0"/>
      <dgm:spPr/>
    </dgm:pt>
    <dgm:pt modelId="{9CDA345D-B287-44A9-8FD7-4F92DB2677F7}" type="pres">
      <dgm:prSet presAssocID="{5F12A839-0F36-4271-80BF-5945E635E081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05F71227-7286-4581-892D-13FE035B3360}" type="pres">
      <dgm:prSet presAssocID="{0860D94E-87F9-46F6-9F28-16C5988D5A2E}" presName="hierRoot2" presStyleCnt="0">
        <dgm:presLayoutVars>
          <dgm:hierBranch val="init"/>
        </dgm:presLayoutVars>
      </dgm:prSet>
      <dgm:spPr/>
    </dgm:pt>
    <dgm:pt modelId="{EC7828CF-DC9F-45EE-9A0A-29EBAC471E90}" type="pres">
      <dgm:prSet presAssocID="{0860D94E-87F9-46F6-9F28-16C5988D5A2E}" presName="rootComposite" presStyleCnt="0"/>
      <dgm:spPr/>
    </dgm:pt>
    <dgm:pt modelId="{65A73192-BD33-4B36-919B-819AB0F129AC}" type="pres">
      <dgm:prSet presAssocID="{0860D94E-87F9-46F6-9F28-16C5988D5A2E}" presName="rootText" presStyleLbl="node2" presStyleIdx="0" presStyleCnt="2" custScaleX="82718" custScaleY="5628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B59904D-8AC6-44F8-A648-6BCC27FBE063}" type="pres">
      <dgm:prSet presAssocID="{0860D94E-87F9-46F6-9F28-16C5988D5A2E}" presName="rootConnector" presStyleLbl="node2" presStyleIdx="0" presStyleCnt="2"/>
      <dgm:spPr/>
      <dgm:t>
        <a:bodyPr/>
        <a:lstStyle/>
        <a:p>
          <a:endParaRPr lang="zh-TW" altLang="en-US"/>
        </a:p>
      </dgm:t>
    </dgm:pt>
    <dgm:pt modelId="{B32D25F3-C9BB-4CB0-93F1-8A1C77C6F389}" type="pres">
      <dgm:prSet presAssocID="{0860D94E-87F9-46F6-9F28-16C5988D5A2E}" presName="hierChild4" presStyleCnt="0"/>
      <dgm:spPr/>
    </dgm:pt>
    <dgm:pt modelId="{0FB85998-233A-4DD3-A7BA-E6927A586A66}" type="pres">
      <dgm:prSet presAssocID="{0860D94E-87F9-46F6-9F28-16C5988D5A2E}" presName="hierChild5" presStyleCnt="0"/>
      <dgm:spPr/>
    </dgm:pt>
    <dgm:pt modelId="{730906EC-CD01-459A-A6AD-10FBB8BB16F5}" type="pres">
      <dgm:prSet presAssocID="{22617623-1940-46F2-AC32-A8F515470E81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451AA5AB-E42C-4EA9-918F-B8F8F29823CD}" type="pres">
      <dgm:prSet presAssocID="{D454CB7F-0AD5-4DF2-8584-F6D7B0CA30BA}" presName="hierRoot2" presStyleCnt="0">
        <dgm:presLayoutVars>
          <dgm:hierBranch val="init"/>
        </dgm:presLayoutVars>
      </dgm:prSet>
      <dgm:spPr/>
    </dgm:pt>
    <dgm:pt modelId="{189EBD0B-925B-4C61-8957-CDF9FA9525E3}" type="pres">
      <dgm:prSet presAssocID="{D454CB7F-0AD5-4DF2-8584-F6D7B0CA30BA}" presName="rootComposite" presStyleCnt="0"/>
      <dgm:spPr/>
    </dgm:pt>
    <dgm:pt modelId="{515FCB28-C489-462A-8DF1-F183096F15F5}" type="pres">
      <dgm:prSet presAssocID="{D454CB7F-0AD5-4DF2-8584-F6D7B0CA30BA}" presName="rootText" presStyleLbl="node2" presStyleIdx="1" presStyleCnt="2" custScaleX="86043" custScaleY="5381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2293B10-3CE9-4331-9F0E-244D9464A824}" type="pres">
      <dgm:prSet presAssocID="{D454CB7F-0AD5-4DF2-8584-F6D7B0CA30BA}" presName="rootConnector" presStyleLbl="node2" presStyleIdx="1" presStyleCnt="2"/>
      <dgm:spPr/>
      <dgm:t>
        <a:bodyPr/>
        <a:lstStyle/>
        <a:p>
          <a:endParaRPr lang="zh-TW" altLang="en-US"/>
        </a:p>
      </dgm:t>
    </dgm:pt>
    <dgm:pt modelId="{E07E4DE0-8D3E-42B1-A889-7C98CC4C4B8F}" type="pres">
      <dgm:prSet presAssocID="{D454CB7F-0AD5-4DF2-8584-F6D7B0CA30BA}" presName="hierChild4" presStyleCnt="0"/>
      <dgm:spPr/>
    </dgm:pt>
    <dgm:pt modelId="{00EC0574-6039-47F5-B282-78B458248D8C}" type="pres">
      <dgm:prSet presAssocID="{D454CB7F-0AD5-4DF2-8584-F6D7B0CA30BA}" presName="hierChild5" presStyleCnt="0"/>
      <dgm:spPr/>
    </dgm:pt>
    <dgm:pt modelId="{ACF458F2-CEC7-4E33-B671-3182F64F2DEA}" type="pres">
      <dgm:prSet presAssocID="{0D971E43-E4B6-47EE-AD80-2056F0945A52}" presName="hierChild3" presStyleCnt="0"/>
      <dgm:spPr/>
    </dgm:pt>
  </dgm:ptLst>
  <dgm:cxnLst>
    <dgm:cxn modelId="{ED6F095E-544A-43BB-B621-5C4D47C78A38}" type="presOf" srcId="{D454CB7F-0AD5-4DF2-8584-F6D7B0CA30BA}" destId="{A2293B10-3CE9-4331-9F0E-244D9464A824}" srcOrd="1" destOrd="0" presId="urn:microsoft.com/office/officeart/2005/8/layout/orgChart1"/>
    <dgm:cxn modelId="{63991591-3665-4986-BA15-08EBCD063099}" type="presOf" srcId="{0D971E43-E4B6-47EE-AD80-2056F0945A52}" destId="{F35F7EDC-935F-4538-BAB3-23B1733135C8}" srcOrd="0" destOrd="0" presId="urn:microsoft.com/office/officeart/2005/8/layout/orgChart1"/>
    <dgm:cxn modelId="{71D05EBE-540B-4151-8B5D-8885D2ABFFD6}" type="presOf" srcId="{2E846BC3-DCA1-4BB0-BB45-D5E3E262F348}" destId="{9D122779-6373-47C4-A7B0-8659E550C1A0}" srcOrd="0" destOrd="0" presId="urn:microsoft.com/office/officeart/2005/8/layout/orgChart1"/>
    <dgm:cxn modelId="{CD30C891-6D2A-4BE3-A5B0-36A0F0088718}" srcId="{2E846BC3-DCA1-4BB0-BB45-D5E3E262F348}" destId="{0D971E43-E4B6-47EE-AD80-2056F0945A52}" srcOrd="0" destOrd="0" parTransId="{67DD5A5F-052E-4B71-B7BE-16CA39B9625C}" sibTransId="{171206E4-B3A5-4769-9B06-904CDFB41F2F}"/>
    <dgm:cxn modelId="{1E460CAF-E498-4113-8957-4A6A0BA708A8}" type="presOf" srcId="{0D971E43-E4B6-47EE-AD80-2056F0945A52}" destId="{D5715F66-6CF9-4D3D-848D-D53ED02A48F3}" srcOrd="1" destOrd="0" presId="urn:microsoft.com/office/officeart/2005/8/layout/orgChart1"/>
    <dgm:cxn modelId="{7C20775B-B958-494F-BED6-D6740BB671F9}" type="presOf" srcId="{D454CB7F-0AD5-4DF2-8584-F6D7B0CA30BA}" destId="{515FCB28-C489-462A-8DF1-F183096F15F5}" srcOrd="0" destOrd="0" presId="urn:microsoft.com/office/officeart/2005/8/layout/orgChart1"/>
    <dgm:cxn modelId="{20B80E02-9730-4E2F-AD00-B8FA5985BD34}" type="presOf" srcId="{0860D94E-87F9-46F6-9F28-16C5988D5A2E}" destId="{65A73192-BD33-4B36-919B-819AB0F129AC}" srcOrd="0" destOrd="0" presId="urn:microsoft.com/office/officeart/2005/8/layout/orgChart1"/>
    <dgm:cxn modelId="{E6A108CD-380E-4BE3-8A81-5D610F8D20DE}" type="presOf" srcId="{0860D94E-87F9-46F6-9F28-16C5988D5A2E}" destId="{5B59904D-8AC6-44F8-A648-6BCC27FBE063}" srcOrd="1" destOrd="0" presId="urn:microsoft.com/office/officeart/2005/8/layout/orgChart1"/>
    <dgm:cxn modelId="{1C0A1B07-A114-45E2-9664-3241695FF9F1}" type="presOf" srcId="{5F12A839-0F36-4271-80BF-5945E635E081}" destId="{9CDA345D-B287-44A9-8FD7-4F92DB2677F7}" srcOrd="0" destOrd="0" presId="urn:microsoft.com/office/officeart/2005/8/layout/orgChart1"/>
    <dgm:cxn modelId="{068CD651-ACBD-4AD1-9F54-02DC36C3F87E}" type="presOf" srcId="{22617623-1940-46F2-AC32-A8F515470E81}" destId="{730906EC-CD01-459A-A6AD-10FBB8BB16F5}" srcOrd="0" destOrd="0" presId="urn:microsoft.com/office/officeart/2005/8/layout/orgChart1"/>
    <dgm:cxn modelId="{8EC0B4D3-06D4-4064-AD4E-9039D6B3EA62}" srcId="{0D971E43-E4B6-47EE-AD80-2056F0945A52}" destId="{0860D94E-87F9-46F6-9F28-16C5988D5A2E}" srcOrd="0" destOrd="0" parTransId="{5F12A839-0F36-4271-80BF-5945E635E081}" sibTransId="{37C27161-0D9E-42C7-9B5A-9B8F58B06F12}"/>
    <dgm:cxn modelId="{54F1EF63-8185-4AAF-A74C-BAA5F7590661}" srcId="{0D971E43-E4B6-47EE-AD80-2056F0945A52}" destId="{D454CB7F-0AD5-4DF2-8584-F6D7B0CA30BA}" srcOrd="1" destOrd="0" parTransId="{22617623-1940-46F2-AC32-A8F515470E81}" sibTransId="{B07C6FAD-3F00-49AA-A4BE-41FBA52F8CC2}"/>
    <dgm:cxn modelId="{A2CDF02E-706C-46B9-839A-CB84546AB7C1}" type="presParOf" srcId="{9D122779-6373-47C4-A7B0-8659E550C1A0}" destId="{97C221E9-8863-4C9D-9E3F-ECC57E6F0ECA}" srcOrd="0" destOrd="0" presId="urn:microsoft.com/office/officeart/2005/8/layout/orgChart1"/>
    <dgm:cxn modelId="{93764C5A-DB8A-43F8-9086-4E8244531101}" type="presParOf" srcId="{97C221E9-8863-4C9D-9E3F-ECC57E6F0ECA}" destId="{FDC0B270-9C55-4A9B-B325-9EA07C4C940A}" srcOrd="0" destOrd="0" presId="urn:microsoft.com/office/officeart/2005/8/layout/orgChart1"/>
    <dgm:cxn modelId="{1A6214AA-7B97-4A95-A784-1371C29A14F0}" type="presParOf" srcId="{FDC0B270-9C55-4A9B-B325-9EA07C4C940A}" destId="{F35F7EDC-935F-4538-BAB3-23B1733135C8}" srcOrd="0" destOrd="0" presId="urn:microsoft.com/office/officeart/2005/8/layout/orgChart1"/>
    <dgm:cxn modelId="{2A31FF2B-9193-4769-8EE4-3A2A8382A730}" type="presParOf" srcId="{FDC0B270-9C55-4A9B-B325-9EA07C4C940A}" destId="{D5715F66-6CF9-4D3D-848D-D53ED02A48F3}" srcOrd="1" destOrd="0" presId="urn:microsoft.com/office/officeart/2005/8/layout/orgChart1"/>
    <dgm:cxn modelId="{E9B8824D-210E-4B34-BE53-D88121443D42}" type="presParOf" srcId="{97C221E9-8863-4C9D-9E3F-ECC57E6F0ECA}" destId="{95B1028C-D509-4E92-AF46-19359B0E2057}" srcOrd="1" destOrd="0" presId="urn:microsoft.com/office/officeart/2005/8/layout/orgChart1"/>
    <dgm:cxn modelId="{8074025F-9829-4991-8604-C71657605279}" type="presParOf" srcId="{95B1028C-D509-4E92-AF46-19359B0E2057}" destId="{9CDA345D-B287-44A9-8FD7-4F92DB2677F7}" srcOrd="0" destOrd="0" presId="urn:microsoft.com/office/officeart/2005/8/layout/orgChart1"/>
    <dgm:cxn modelId="{38CBFBDD-791F-4F87-95B6-252E67C28D8C}" type="presParOf" srcId="{95B1028C-D509-4E92-AF46-19359B0E2057}" destId="{05F71227-7286-4581-892D-13FE035B3360}" srcOrd="1" destOrd="0" presId="urn:microsoft.com/office/officeart/2005/8/layout/orgChart1"/>
    <dgm:cxn modelId="{77439C11-549B-40C7-993A-5835FDEDA6E6}" type="presParOf" srcId="{05F71227-7286-4581-892D-13FE035B3360}" destId="{EC7828CF-DC9F-45EE-9A0A-29EBAC471E90}" srcOrd="0" destOrd="0" presId="urn:microsoft.com/office/officeart/2005/8/layout/orgChart1"/>
    <dgm:cxn modelId="{E3059DAD-370D-42F5-A8F2-DC2E77E90CDE}" type="presParOf" srcId="{EC7828CF-DC9F-45EE-9A0A-29EBAC471E90}" destId="{65A73192-BD33-4B36-919B-819AB0F129AC}" srcOrd="0" destOrd="0" presId="urn:microsoft.com/office/officeart/2005/8/layout/orgChart1"/>
    <dgm:cxn modelId="{FF1F5DD2-8B84-4AC3-8D47-841F79D1AE69}" type="presParOf" srcId="{EC7828CF-DC9F-45EE-9A0A-29EBAC471E90}" destId="{5B59904D-8AC6-44F8-A648-6BCC27FBE063}" srcOrd="1" destOrd="0" presId="urn:microsoft.com/office/officeart/2005/8/layout/orgChart1"/>
    <dgm:cxn modelId="{2CF6F455-A5B9-45F2-AFC3-8E919FEDC2A2}" type="presParOf" srcId="{05F71227-7286-4581-892D-13FE035B3360}" destId="{B32D25F3-C9BB-4CB0-93F1-8A1C77C6F389}" srcOrd="1" destOrd="0" presId="urn:microsoft.com/office/officeart/2005/8/layout/orgChart1"/>
    <dgm:cxn modelId="{1F38C969-4A49-4576-8575-96A3D25CFED9}" type="presParOf" srcId="{05F71227-7286-4581-892D-13FE035B3360}" destId="{0FB85998-233A-4DD3-A7BA-E6927A586A66}" srcOrd="2" destOrd="0" presId="urn:microsoft.com/office/officeart/2005/8/layout/orgChart1"/>
    <dgm:cxn modelId="{CA3DA46E-352C-4750-A55D-3B0183117D50}" type="presParOf" srcId="{95B1028C-D509-4E92-AF46-19359B0E2057}" destId="{730906EC-CD01-459A-A6AD-10FBB8BB16F5}" srcOrd="2" destOrd="0" presId="urn:microsoft.com/office/officeart/2005/8/layout/orgChart1"/>
    <dgm:cxn modelId="{107D6E02-9D27-4D9A-A118-D127A31BB7A5}" type="presParOf" srcId="{95B1028C-D509-4E92-AF46-19359B0E2057}" destId="{451AA5AB-E42C-4EA9-918F-B8F8F29823CD}" srcOrd="3" destOrd="0" presId="urn:microsoft.com/office/officeart/2005/8/layout/orgChart1"/>
    <dgm:cxn modelId="{CD062059-08E9-477C-8804-E0CC86512B12}" type="presParOf" srcId="{451AA5AB-E42C-4EA9-918F-B8F8F29823CD}" destId="{189EBD0B-925B-4C61-8957-CDF9FA9525E3}" srcOrd="0" destOrd="0" presId="urn:microsoft.com/office/officeart/2005/8/layout/orgChart1"/>
    <dgm:cxn modelId="{9D0B2795-6B93-460E-B0AD-2460E1E2F990}" type="presParOf" srcId="{189EBD0B-925B-4C61-8957-CDF9FA9525E3}" destId="{515FCB28-C489-462A-8DF1-F183096F15F5}" srcOrd="0" destOrd="0" presId="urn:microsoft.com/office/officeart/2005/8/layout/orgChart1"/>
    <dgm:cxn modelId="{94F11E43-3B2A-4ADF-AF76-C20017A16E27}" type="presParOf" srcId="{189EBD0B-925B-4C61-8957-CDF9FA9525E3}" destId="{A2293B10-3CE9-4331-9F0E-244D9464A824}" srcOrd="1" destOrd="0" presId="urn:microsoft.com/office/officeart/2005/8/layout/orgChart1"/>
    <dgm:cxn modelId="{A3E42155-B99C-49AA-85BD-6470C498AC81}" type="presParOf" srcId="{451AA5AB-E42C-4EA9-918F-B8F8F29823CD}" destId="{E07E4DE0-8D3E-42B1-A889-7C98CC4C4B8F}" srcOrd="1" destOrd="0" presId="urn:microsoft.com/office/officeart/2005/8/layout/orgChart1"/>
    <dgm:cxn modelId="{F5A6D181-97A0-4F03-A8DC-796DE8FF1774}" type="presParOf" srcId="{451AA5AB-E42C-4EA9-918F-B8F8F29823CD}" destId="{00EC0574-6039-47F5-B282-78B458248D8C}" srcOrd="2" destOrd="0" presId="urn:microsoft.com/office/officeart/2005/8/layout/orgChart1"/>
    <dgm:cxn modelId="{3D76140E-3F42-41BA-9D65-F26B6FD30AAA}" type="presParOf" srcId="{97C221E9-8863-4C9D-9E3F-ECC57E6F0ECA}" destId="{ACF458F2-CEC7-4E33-B671-3182F64F2DE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A46E0A-C52B-4715-B6AC-5AFF43B206B7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7E135B92-9E6E-4802-BBC7-1DA23114684A}">
      <dgm:prSet custT="1"/>
      <dgm:spPr>
        <a:solidFill>
          <a:srgbClr val="FF5050"/>
        </a:solidFill>
      </dgm:spPr>
      <dgm:t>
        <a:bodyPr/>
        <a:lstStyle/>
        <a:p>
          <a:r>
            <a:rPr lang="zh-TW" altLang="en-US" sz="3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推動成績進步獎勵制度</a:t>
          </a:r>
          <a:endParaRPr lang="zh-TW" altLang="en-US" sz="32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0346921-8718-4883-8B22-E801E32FB89A}" type="parTrans" cxnId="{5DCD1D8D-6848-4AB9-BC2B-F1FF6DCFF245}">
      <dgm:prSet/>
      <dgm:spPr/>
      <dgm:t>
        <a:bodyPr/>
        <a:lstStyle/>
        <a:p>
          <a:endParaRPr lang="zh-TW" altLang="en-US"/>
        </a:p>
      </dgm:t>
    </dgm:pt>
    <dgm:pt modelId="{764FE84F-CA4A-4066-B884-DECD96762440}" type="sibTrans" cxnId="{5DCD1D8D-6848-4AB9-BC2B-F1FF6DCFF245}">
      <dgm:prSet/>
      <dgm:spPr/>
      <dgm:t>
        <a:bodyPr/>
        <a:lstStyle/>
        <a:p>
          <a:endParaRPr lang="zh-TW" altLang="en-US"/>
        </a:p>
      </dgm:t>
    </dgm:pt>
    <dgm:pt modelId="{9D59C77A-E4FE-4DE1-BCB6-30BC9AA5FEDB}">
      <dgm:prSet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同系</a:t>
          </a:r>
          <a:r>
            <a:rPr lang="en-US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3</a:t>
          </a: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人以上之學習社群，於</a:t>
          </a:r>
          <a:r>
            <a:rPr lang="zh-TW" altLang="en-US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學期初</a:t>
          </a: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提出申請，學期總成績平均</a:t>
          </a:r>
          <a:r>
            <a:rPr lang="zh-TW" altLang="en-US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進步達</a:t>
          </a:r>
          <a:r>
            <a:rPr lang="en-US" altLang="en-US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5</a:t>
          </a:r>
          <a:r>
            <a:rPr lang="zh-TW" altLang="en-US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分或</a:t>
          </a:r>
          <a:r>
            <a:rPr lang="en-US" altLang="en-US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3</a:t>
          </a:r>
          <a:r>
            <a:rPr lang="zh-TW" altLang="en-US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分以上</a:t>
          </a: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者，於下一學期給予獎勵。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D6DD983-27C3-44DC-AD76-965744F01988}" type="parTrans" cxnId="{EE38C5B1-C0E9-4609-AA0B-D781E3963666}">
      <dgm:prSet/>
      <dgm:spPr/>
      <dgm:t>
        <a:bodyPr/>
        <a:lstStyle/>
        <a:p>
          <a:endParaRPr lang="zh-TW" altLang="en-US"/>
        </a:p>
      </dgm:t>
    </dgm:pt>
    <dgm:pt modelId="{19319293-54BE-44B8-B211-ACD06BBDE63F}" type="sibTrans" cxnId="{EE38C5B1-C0E9-4609-AA0B-D781E3963666}">
      <dgm:prSet/>
      <dgm:spPr/>
      <dgm:t>
        <a:bodyPr/>
        <a:lstStyle/>
        <a:p>
          <a:endParaRPr lang="zh-TW" altLang="en-US"/>
        </a:p>
      </dgm:t>
    </dgm:pt>
    <dgm:pt modelId="{E8D29AC9-26D2-437B-9EAB-B4A7094D0AA9}" type="pres">
      <dgm:prSet presAssocID="{3AA46E0A-C52B-4715-B6AC-5AFF43B206B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B8F2D7F0-B3A9-44FC-BC15-AB8704A0D36C}" type="pres">
      <dgm:prSet presAssocID="{7E135B92-9E6E-4802-BBC7-1DA23114684A}" presName="linNode" presStyleCnt="0"/>
      <dgm:spPr/>
    </dgm:pt>
    <dgm:pt modelId="{C204E928-B6F1-4801-AA66-7DB9AA2AD63D}" type="pres">
      <dgm:prSet presAssocID="{7E135B92-9E6E-4802-BBC7-1DA23114684A}" presName="parentShp" presStyleLbl="node1" presStyleIdx="0" presStyleCnt="1" custScaleX="111883" custLinFactNeighborX="396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9EC3088-8CC8-495E-8FC9-3CE97A92C284}" type="pres">
      <dgm:prSet presAssocID="{7E135B92-9E6E-4802-BBC7-1DA23114684A}" presName="childShp" presStyleLbl="bgAccFollowNode1" presStyleIdx="0" presStyleCnt="1" custLinFactNeighborX="3968" custLinFactNeighborY="-354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E80ABBC-DCCF-4014-87E7-082E3625941F}" type="presOf" srcId="{7E135B92-9E6E-4802-BBC7-1DA23114684A}" destId="{C204E928-B6F1-4801-AA66-7DB9AA2AD63D}" srcOrd="0" destOrd="0" presId="urn:microsoft.com/office/officeart/2005/8/layout/vList6"/>
    <dgm:cxn modelId="{5DCD1D8D-6848-4AB9-BC2B-F1FF6DCFF245}" srcId="{3AA46E0A-C52B-4715-B6AC-5AFF43B206B7}" destId="{7E135B92-9E6E-4802-BBC7-1DA23114684A}" srcOrd="0" destOrd="0" parTransId="{40346921-8718-4883-8B22-E801E32FB89A}" sibTransId="{764FE84F-CA4A-4066-B884-DECD96762440}"/>
    <dgm:cxn modelId="{B072E2D1-3E08-4D7E-A084-65EF779DB948}" type="presOf" srcId="{3AA46E0A-C52B-4715-B6AC-5AFF43B206B7}" destId="{E8D29AC9-26D2-437B-9EAB-B4A7094D0AA9}" srcOrd="0" destOrd="0" presId="urn:microsoft.com/office/officeart/2005/8/layout/vList6"/>
    <dgm:cxn modelId="{DB09CE2C-967F-4B44-BAC1-942DDAE29896}" type="presOf" srcId="{9D59C77A-E4FE-4DE1-BCB6-30BC9AA5FEDB}" destId="{39EC3088-8CC8-495E-8FC9-3CE97A92C284}" srcOrd="0" destOrd="0" presId="urn:microsoft.com/office/officeart/2005/8/layout/vList6"/>
    <dgm:cxn modelId="{EE38C5B1-C0E9-4609-AA0B-D781E3963666}" srcId="{7E135B92-9E6E-4802-BBC7-1DA23114684A}" destId="{9D59C77A-E4FE-4DE1-BCB6-30BC9AA5FEDB}" srcOrd="0" destOrd="0" parTransId="{FD6DD983-27C3-44DC-AD76-965744F01988}" sibTransId="{19319293-54BE-44B8-B211-ACD06BBDE63F}"/>
    <dgm:cxn modelId="{94F6A5F1-682E-49F3-B5A9-4800B5C4FF3B}" type="presParOf" srcId="{E8D29AC9-26D2-437B-9EAB-B4A7094D0AA9}" destId="{B8F2D7F0-B3A9-44FC-BC15-AB8704A0D36C}" srcOrd="0" destOrd="0" presId="urn:microsoft.com/office/officeart/2005/8/layout/vList6"/>
    <dgm:cxn modelId="{D2348E14-0346-4D92-81E4-F878C85ECD2B}" type="presParOf" srcId="{B8F2D7F0-B3A9-44FC-BC15-AB8704A0D36C}" destId="{C204E928-B6F1-4801-AA66-7DB9AA2AD63D}" srcOrd="0" destOrd="0" presId="urn:microsoft.com/office/officeart/2005/8/layout/vList6"/>
    <dgm:cxn modelId="{41AE4CC5-9950-4570-ADE0-F15D06928F4B}" type="presParOf" srcId="{B8F2D7F0-B3A9-44FC-BC15-AB8704A0D36C}" destId="{39EC3088-8CC8-495E-8FC9-3CE97A92C28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810BC67-858F-4AC8-B34A-843F58B7F6CA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B468CE3-87CF-48DD-8931-E932E20C4A08}">
      <dgm:prSet phldrT="[文字]" custT="1"/>
      <dgm:spPr>
        <a:solidFill>
          <a:srgbClr val="800000"/>
        </a:solidFill>
      </dgm:spPr>
      <dgm:t>
        <a:bodyPr/>
        <a:lstStyle/>
        <a:p>
          <a:r>
            <a:rPr lang="zh-TW" altLang="en-US" sz="2400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讀書會</a:t>
          </a:r>
          <a:r>
            <a:rPr lang="en-US" altLang="zh-TW" sz="2400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/</a:t>
          </a:r>
          <a:r>
            <a:rPr lang="zh-TW" altLang="en-US" sz="2400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學習社群</a:t>
          </a:r>
          <a:endParaRPr lang="zh-TW" altLang="en-US" sz="2400" dirty="0">
            <a:solidFill>
              <a:schemeClr val="bg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EB0005C-DB85-4499-865B-C6572DD26448}" type="parTrans" cxnId="{0FDD4B21-1C1B-4F27-922D-B6CD895B92A1}">
      <dgm:prSet/>
      <dgm:spPr/>
      <dgm:t>
        <a:bodyPr/>
        <a:lstStyle/>
        <a:p>
          <a:endParaRPr lang="zh-TW" altLang="en-US"/>
        </a:p>
      </dgm:t>
    </dgm:pt>
    <dgm:pt modelId="{7A844ECE-0D4E-4C58-BAAB-021DF021CD1B}" type="sibTrans" cxnId="{0FDD4B21-1C1B-4F27-922D-B6CD895B92A1}">
      <dgm:prSet/>
      <dgm:spPr/>
      <dgm:t>
        <a:bodyPr/>
        <a:lstStyle/>
        <a:p>
          <a:endParaRPr lang="zh-TW" altLang="en-US"/>
        </a:p>
      </dgm:t>
    </dgm:pt>
    <dgm:pt modelId="{7B8BA724-01B4-483C-BAC5-9062C9F7248E}">
      <dgm:prSet custT="1"/>
      <dgm:spPr>
        <a:solidFill>
          <a:srgbClr val="FF66CC"/>
        </a:solidFill>
      </dgm:spPr>
      <dgm:t>
        <a:bodyPr/>
        <a:lstStyle/>
        <a:p>
          <a:r>
            <a:rPr lang="zh-TW" altLang="en-US" sz="2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討論風氣</a:t>
          </a:r>
          <a:endParaRPr lang="zh-TW" altLang="en-US" sz="2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E8C64ED-B0D7-4C61-B1FB-A2C75703C914}" type="parTrans" cxnId="{5F672582-411F-4266-83F8-2713480F4072}">
      <dgm:prSet/>
      <dgm:spPr/>
      <dgm:t>
        <a:bodyPr/>
        <a:lstStyle/>
        <a:p>
          <a:endParaRPr lang="zh-TW" altLang="en-US"/>
        </a:p>
      </dgm:t>
    </dgm:pt>
    <dgm:pt modelId="{CEEECBE9-E3A5-441B-811A-225B2E3405A8}" type="sibTrans" cxnId="{5F672582-411F-4266-83F8-2713480F4072}">
      <dgm:prSet/>
      <dgm:spPr/>
      <dgm:t>
        <a:bodyPr/>
        <a:lstStyle/>
        <a:p>
          <a:endParaRPr lang="zh-TW" altLang="en-US"/>
        </a:p>
      </dgm:t>
    </dgm:pt>
    <dgm:pt modelId="{0B137634-4FAE-41D5-B1BB-DBE2147BEECA}">
      <dgm:prSet custT="1"/>
      <dgm:spPr>
        <a:solidFill>
          <a:srgbClr val="92D050"/>
        </a:solidFill>
      </dgm:spPr>
      <dgm:t>
        <a:bodyPr/>
        <a:lstStyle/>
        <a:p>
          <a:pPr>
            <a:lnSpc>
              <a:spcPts val="2200"/>
            </a:lnSpc>
          </a:pPr>
          <a:r>
            <a:rPr lang="zh-TW" altLang="en-US" sz="20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成員間的對話或讀書氛圍</a:t>
          </a:r>
          <a:endParaRPr lang="zh-TW" altLang="en-US" sz="20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B529912-4576-4495-BB68-CD843B353B7A}" type="parTrans" cxnId="{B8AF7700-1A06-4076-9161-693D0C080893}">
      <dgm:prSet/>
      <dgm:spPr/>
      <dgm:t>
        <a:bodyPr/>
        <a:lstStyle/>
        <a:p>
          <a:endParaRPr lang="zh-TW" altLang="en-US"/>
        </a:p>
      </dgm:t>
    </dgm:pt>
    <dgm:pt modelId="{23EF4072-EC23-408F-8D66-8B6CE0F8CD1C}" type="sibTrans" cxnId="{B8AF7700-1A06-4076-9161-693D0C080893}">
      <dgm:prSet/>
      <dgm:spPr/>
      <dgm:t>
        <a:bodyPr/>
        <a:lstStyle/>
        <a:p>
          <a:endParaRPr lang="zh-TW" altLang="en-US"/>
        </a:p>
      </dgm:t>
    </dgm:pt>
    <dgm:pt modelId="{32BD38AF-9AA7-447A-AAE6-5566E9B0ED21}">
      <dgm:prSet custT="1"/>
      <dgm:spPr>
        <a:solidFill>
          <a:srgbClr val="0000CC"/>
        </a:solidFill>
      </dgm:spPr>
      <dgm:t>
        <a:bodyPr/>
        <a:lstStyle/>
        <a:p>
          <a:r>
            <a:rPr lang="zh-TW" altLang="en-US" sz="20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提問與明確目標</a:t>
          </a:r>
          <a:endParaRPr lang="zh-TW" altLang="en-US" sz="20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546FDA7-B268-4E69-ADBE-82C43C15D8DC}" type="parTrans" cxnId="{6C31AA43-7312-4508-BE01-798803D410EA}">
      <dgm:prSet/>
      <dgm:spPr/>
      <dgm:t>
        <a:bodyPr/>
        <a:lstStyle/>
        <a:p>
          <a:endParaRPr lang="zh-TW" altLang="en-US"/>
        </a:p>
      </dgm:t>
    </dgm:pt>
    <dgm:pt modelId="{2816512D-F88E-4E48-964D-934DD4FCACFC}" type="sibTrans" cxnId="{6C31AA43-7312-4508-BE01-798803D410EA}">
      <dgm:prSet/>
      <dgm:spPr/>
      <dgm:t>
        <a:bodyPr/>
        <a:lstStyle/>
        <a:p>
          <a:endParaRPr lang="zh-TW" altLang="en-US"/>
        </a:p>
      </dgm:t>
    </dgm:pt>
    <dgm:pt modelId="{C589FEE8-006E-4314-82A0-FA8E4681F61C}">
      <dgm:prSet custT="1"/>
      <dgm:spPr/>
      <dgm:t>
        <a:bodyPr/>
        <a:lstStyle/>
        <a:p>
          <a:r>
            <a:rPr lang="zh-TW" altLang="en-US" sz="2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成果呈現</a:t>
          </a:r>
          <a:endParaRPr lang="zh-TW" altLang="en-US" sz="2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1324AB4-709F-4CF0-A91C-0CDC5BB9F71E}" type="parTrans" cxnId="{43741AE5-3288-483E-B407-9026C98C1D76}">
      <dgm:prSet/>
      <dgm:spPr/>
      <dgm:t>
        <a:bodyPr/>
        <a:lstStyle/>
        <a:p>
          <a:endParaRPr lang="zh-TW" altLang="en-US"/>
        </a:p>
      </dgm:t>
    </dgm:pt>
    <dgm:pt modelId="{E93689B0-7F77-4D8E-9DB3-A251C2FD259B}" type="sibTrans" cxnId="{43741AE5-3288-483E-B407-9026C98C1D76}">
      <dgm:prSet/>
      <dgm:spPr/>
      <dgm:t>
        <a:bodyPr/>
        <a:lstStyle/>
        <a:p>
          <a:endParaRPr lang="zh-TW" altLang="en-US"/>
        </a:p>
      </dgm:t>
    </dgm:pt>
    <dgm:pt modelId="{A7EA49C9-6CE5-4208-9A69-1645ECC7DAA7}">
      <dgm:prSet custT="1"/>
      <dgm:spPr>
        <a:solidFill>
          <a:srgbClr val="FF5050"/>
        </a:solidFill>
      </dgm:spPr>
      <dgm:t>
        <a:bodyPr/>
        <a:lstStyle/>
        <a:p>
          <a:r>
            <a:rPr lang="zh-TW" altLang="en-US" sz="20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創造或獨特性</a:t>
          </a:r>
          <a:endParaRPr lang="zh-TW" altLang="en-US" sz="20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1294E41-3C02-4ECD-AD36-ADDE78115713}" type="parTrans" cxnId="{897FCDCD-FFF4-4DAE-9C6F-603DD22C95D1}">
      <dgm:prSet/>
      <dgm:spPr/>
      <dgm:t>
        <a:bodyPr/>
        <a:lstStyle/>
        <a:p>
          <a:endParaRPr lang="zh-TW" altLang="en-US"/>
        </a:p>
      </dgm:t>
    </dgm:pt>
    <dgm:pt modelId="{53AC50F0-33DD-47E2-9DCF-4668C7A2365F}" type="sibTrans" cxnId="{897FCDCD-FFF4-4DAE-9C6F-603DD22C95D1}">
      <dgm:prSet/>
      <dgm:spPr/>
      <dgm:t>
        <a:bodyPr/>
        <a:lstStyle/>
        <a:p>
          <a:endParaRPr lang="zh-TW" altLang="en-US"/>
        </a:p>
      </dgm:t>
    </dgm:pt>
    <dgm:pt modelId="{296DE22B-0C9D-4123-B4F1-5EC3EB388F98}">
      <dgm:prSet custT="1"/>
      <dgm:spPr>
        <a:solidFill>
          <a:srgbClr val="7030A0"/>
        </a:solidFill>
      </dgm:spPr>
      <dgm:t>
        <a:bodyPr/>
        <a:lstStyle/>
        <a:p>
          <a:r>
            <a:rPr lang="zh-TW" altLang="en-US" sz="20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增加技能或知識</a:t>
          </a:r>
          <a:endParaRPr lang="zh-TW" altLang="en-US" sz="20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3831F96-71A9-4A82-9D5D-FB9915FEF27B}" type="parTrans" cxnId="{D609311D-6130-4007-A5CF-C76221DAE979}">
      <dgm:prSet/>
      <dgm:spPr/>
      <dgm:t>
        <a:bodyPr/>
        <a:lstStyle/>
        <a:p>
          <a:endParaRPr lang="zh-TW" altLang="en-US"/>
        </a:p>
      </dgm:t>
    </dgm:pt>
    <dgm:pt modelId="{EA6B6ED9-4107-46FA-AB21-EE98923BA7F1}" type="sibTrans" cxnId="{D609311D-6130-4007-A5CF-C76221DAE979}">
      <dgm:prSet/>
      <dgm:spPr/>
      <dgm:t>
        <a:bodyPr/>
        <a:lstStyle/>
        <a:p>
          <a:endParaRPr lang="zh-TW" altLang="en-US"/>
        </a:p>
      </dgm:t>
    </dgm:pt>
    <dgm:pt modelId="{49455A88-F9A9-4810-8CD8-21A978503C41}">
      <dgm:prSet custT="1"/>
      <dgm:spPr>
        <a:solidFill>
          <a:srgbClr val="FFC000"/>
        </a:solidFill>
      </dgm:spPr>
      <dgm:t>
        <a:bodyPr/>
        <a:lstStyle/>
        <a:p>
          <a:r>
            <a:rPr lang="zh-TW" altLang="en-US" sz="2000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知識或學習相關的價值</a:t>
          </a:r>
          <a:endParaRPr lang="zh-TW" altLang="en-US" sz="2000" dirty="0">
            <a:solidFill>
              <a:schemeClr val="bg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CD1BCE2-3FE5-49F1-B3EB-D526F281AF31}" type="parTrans" cxnId="{CBEFD48C-583C-4EF1-BEE0-43A1F91F7A31}">
      <dgm:prSet/>
      <dgm:spPr/>
      <dgm:t>
        <a:bodyPr/>
        <a:lstStyle/>
        <a:p>
          <a:endParaRPr lang="zh-TW" altLang="en-US"/>
        </a:p>
      </dgm:t>
    </dgm:pt>
    <dgm:pt modelId="{9A696904-EF29-4D50-96A4-00DE059B48C2}" type="sibTrans" cxnId="{CBEFD48C-583C-4EF1-BEE0-43A1F91F7A31}">
      <dgm:prSet/>
      <dgm:spPr/>
      <dgm:t>
        <a:bodyPr/>
        <a:lstStyle/>
        <a:p>
          <a:endParaRPr lang="zh-TW" altLang="en-US"/>
        </a:p>
      </dgm:t>
    </dgm:pt>
    <dgm:pt modelId="{6584DF98-5E5D-4299-B6F7-4D4ACB497595}" type="pres">
      <dgm:prSet presAssocID="{E810BC67-858F-4AC8-B34A-843F58B7F6C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8006ADF-1E02-4748-BEAF-1D6C438EAC48}" type="pres">
      <dgm:prSet presAssocID="{3B468CE3-87CF-48DD-8931-E932E20C4A08}" presName="centerShape" presStyleLbl="node0" presStyleIdx="0" presStyleCnt="1" custScaleX="138267" custScaleY="133113"/>
      <dgm:spPr/>
      <dgm:t>
        <a:bodyPr/>
        <a:lstStyle/>
        <a:p>
          <a:endParaRPr lang="zh-TW" altLang="en-US"/>
        </a:p>
      </dgm:t>
    </dgm:pt>
    <dgm:pt modelId="{1E7D123D-CBCF-4AFF-A0F7-56662C7E8CFF}" type="pres">
      <dgm:prSet presAssocID="{49455A88-F9A9-4810-8CD8-21A978503C41}" presName="node" presStyleLbl="node1" presStyleIdx="0" presStyleCnt="7" custScaleX="142018" custScaleY="13874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E39F07C-DD1B-4FB6-AD3E-B1516C0053E4}" type="pres">
      <dgm:prSet presAssocID="{49455A88-F9A9-4810-8CD8-21A978503C41}" presName="dummy" presStyleCnt="0"/>
      <dgm:spPr/>
    </dgm:pt>
    <dgm:pt modelId="{F0E8A44D-D6F8-4561-9140-19B03B912310}" type="pres">
      <dgm:prSet presAssocID="{9A696904-EF29-4D50-96A4-00DE059B48C2}" presName="sibTrans" presStyleLbl="sibTrans2D1" presStyleIdx="0" presStyleCnt="7"/>
      <dgm:spPr/>
      <dgm:t>
        <a:bodyPr/>
        <a:lstStyle/>
        <a:p>
          <a:endParaRPr lang="zh-TW" altLang="en-US"/>
        </a:p>
      </dgm:t>
    </dgm:pt>
    <dgm:pt modelId="{D5F6C8D3-3A00-40E9-8BFA-5602163E4797}" type="pres">
      <dgm:prSet presAssocID="{7B8BA724-01B4-483C-BAC5-9062C9F7248E}" presName="node" presStyleLbl="node1" presStyleIdx="1" presStyleCnt="7" custRadScaleRad="105394" custRadScaleInc="756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1CBDD82-F8BA-48E2-BFE8-B5CB8EA8C9C5}" type="pres">
      <dgm:prSet presAssocID="{7B8BA724-01B4-483C-BAC5-9062C9F7248E}" presName="dummy" presStyleCnt="0"/>
      <dgm:spPr/>
    </dgm:pt>
    <dgm:pt modelId="{ADC0BC3B-1359-4002-8A09-CA6A1D66516F}" type="pres">
      <dgm:prSet presAssocID="{CEEECBE9-E3A5-441B-811A-225B2E3405A8}" presName="sibTrans" presStyleLbl="sibTrans2D1" presStyleIdx="1" presStyleCnt="7"/>
      <dgm:spPr/>
      <dgm:t>
        <a:bodyPr/>
        <a:lstStyle/>
        <a:p>
          <a:endParaRPr lang="zh-TW" altLang="en-US"/>
        </a:p>
      </dgm:t>
    </dgm:pt>
    <dgm:pt modelId="{B92A7AF5-0003-4AF0-8E24-C3D9C2877DFB}" type="pres">
      <dgm:prSet presAssocID="{0B137634-4FAE-41D5-B1BB-DBE2147BEECA}" presName="node" presStyleLbl="node1" presStyleIdx="2" presStyleCnt="7" custScaleX="134261" custScaleY="135135" custRadScaleRad="112137" custRadScaleInc="-2630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206640A-5D20-4970-9850-33A0DCA9FFB3}" type="pres">
      <dgm:prSet presAssocID="{0B137634-4FAE-41D5-B1BB-DBE2147BEECA}" presName="dummy" presStyleCnt="0"/>
      <dgm:spPr/>
    </dgm:pt>
    <dgm:pt modelId="{490A2A04-233F-4EF5-A94A-A5AE3F624758}" type="pres">
      <dgm:prSet presAssocID="{23EF4072-EC23-408F-8D66-8B6CE0F8CD1C}" presName="sibTrans" presStyleLbl="sibTrans2D1" presStyleIdx="2" presStyleCnt="7"/>
      <dgm:spPr/>
      <dgm:t>
        <a:bodyPr/>
        <a:lstStyle/>
        <a:p>
          <a:endParaRPr lang="zh-TW" altLang="en-US"/>
        </a:p>
      </dgm:t>
    </dgm:pt>
    <dgm:pt modelId="{3AD08DFD-C684-4F47-9DAD-4E6D432F6E2B}" type="pres">
      <dgm:prSet presAssocID="{32BD38AF-9AA7-447A-AAE6-5566E9B0ED21}" presName="node" presStyleLbl="node1" presStyleIdx="3" presStyleCnt="7" custScaleX="127752" custScaleY="122070" custRadScaleRad="96995" custRadScaleInc="-1577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E8DC95E-D4EE-49B3-BD74-F2AA000BAC3B}" type="pres">
      <dgm:prSet presAssocID="{32BD38AF-9AA7-447A-AAE6-5566E9B0ED21}" presName="dummy" presStyleCnt="0"/>
      <dgm:spPr/>
    </dgm:pt>
    <dgm:pt modelId="{003BFD31-B13A-4758-8303-E4477DB7D372}" type="pres">
      <dgm:prSet presAssocID="{2816512D-F88E-4E48-964D-934DD4FCACFC}" presName="sibTrans" presStyleLbl="sibTrans2D1" presStyleIdx="3" presStyleCnt="7"/>
      <dgm:spPr/>
      <dgm:t>
        <a:bodyPr/>
        <a:lstStyle/>
        <a:p>
          <a:endParaRPr lang="zh-TW" altLang="en-US"/>
        </a:p>
      </dgm:t>
    </dgm:pt>
    <dgm:pt modelId="{F271C2C8-BDCC-4A46-81F1-DED5A9497B1E}" type="pres">
      <dgm:prSet presAssocID="{C589FEE8-006E-4314-82A0-FA8E4681F61C}" presName="node" presStyleLbl="node1" presStyleIdx="4" presStyleCnt="7" custScaleX="108148" custScaleY="102256" custRadScaleRad="106785" custRadScaleInc="4832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11536C7-60C5-480A-A482-0BF32F663AF3}" type="pres">
      <dgm:prSet presAssocID="{C589FEE8-006E-4314-82A0-FA8E4681F61C}" presName="dummy" presStyleCnt="0"/>
      <dgm:spPr/>
    </dgm:pt>
    <dgm:pt modelId="{32108611-D12F-48E5-A482-5568FFD79A39}" type="pres">
      <dgm:prSet presAssocID="{E93689B0-7F77-4D8E-9DB3-A251C2FD259B}" presName="sibTrans" presStyleLbl="sibTrans2D1" presStyleIdx="4" presStyleCnt="7"/>
      <dgm:spPr/>
      <dgm:t>
        <a:bodyPr/>
        <a:lstStyle/>
        <a:p>
          <a:endParaRPr lang="zh-TW" altLang="en-US"/>
        </a:p>
      </dgm:t>
    </dgm:pt>
    <dgm:pt modelId="{64CA9712-67F4-4F5D-85FF-902F83F03418}" type="pres">
      <dgm:prSet presAssocID="{296DE22B-0C9D-4123-B4F1-5EC3EB388F98}" presName="node" presStyleLbl="node1" presStyleIdx="5" presStyleCnt="7" custScaleX="127754" custScaleY="122024" custRadScaleRad="110167" custRadScaleInc="4114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8DD3F13-8758-4C56-93D7-C05E96AEA840}" type="pres">
      <dgm:prSet presAssocID="{296DE22B-0C9D-4123-B4F1-5EC3EB388F98}" presName="dummy" presStyleCnt="0"/>
      <dgm:spPr/>
    </dgm:pt>
    <dgm:pt modelId="{F5A686D5-3DB5-4CC1-AC97-355A4AB5E19A}" type="pres">
      <dgm:prSet presAssocID="{EA6B6ED9-4107-46FA-AB21-EE98923BA7F1}" presName="sibTrans" presStyleLbl="sibTrans2D1" presStyleIdx="5" presStyleCnt="7"/>
      <dgm:spPr/>
      <dgm:t>
        <a:bodyPr/>
        <a:lstStyle/>
        <a:p>
          <a:endParaRPr lang="zh-TW" altLang="en-US"/>
        </a:p>
      </dgm:t>
    </dgm:pt>
    <dgm:pt modelId="{11315169-9A8F-4904-8D0B-761DF11FF8CF}" type="pres">
      <dgm:prSet presAssocID="{A7EA49C9-6CE5-4208-9A69-1645ECC7DAA7}" presName="node" presStyleLbl="node1" presStyleIdx="6" presStyleCnt="7" custScaleX="119398" custScaleY="114138" custRadScaleRad="105830" custRadScaleInc="763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D24672B-F221-4002-B483-0BE25F99EB82}" type="pres">
      <dgm:prSet presAssocID="{A7EA49C9-6CE5-4208-9A69-1645ECC7DAA7}" presName="dummy" presStyleCnt="0"/>
      <dgm:spPr/>
    </dgm:pt>
    <dgm:pt modelId="{1A8CD75A-C42A-46E9-930C-448137CC03E5}" type="pres">
      <dgm:prSet presAssocID="{53AC50F0-33DD-47E2-9DCF-4668C7A2365F}" presName="sibTrans" presStyleLbl="sibTrans2D1" presStyleIdx="6" presStyleCnt="7"/>
      <dgm:spPr/>
      <dgm:t>
        <a:bodyPr/>
        <a:lstStyle/>
        <a:p>
          <a:endParaRPr lang="zh-TW" altLang="en-US"/>
        </a:p>
      </dgm:t>
    </dgm:pt>
  </dgm:ptLst>
  <dgm:cxnLst>
    <dgm:cxn modelId="{03EAC3B7-4584-475E-9E21-F1FC5B742A65}" type="presOf" srcId="{2816512D-F88E-4E48-964D-934DD4FCACFC}" destId="{003BFD31-B13A-4758-8303-E4477DB7D372}" srcOrd="0" destOrd="0" presId="urn:microsoft.com/office/officeart/2005/8/layout/radial6"/>
    <dgm:cxn modelId="{6DA2A4CA-D16F-4467-BD09-FC486401DF5E}" type="presOf" srcId="{E93689B0-7F77-4D8E-9DB3-A251C2FD259B}" destId="{32108611-D12F-48E5-A482-5568FFD79A39}" srcOrd="0" destOrd="0" presId="urn:microsoft.com/office/officeart/2005/8/layout/radial6"/>
    <dgm:cxn modelId="{F8E6FA67-5E85-416A-BA58-EA4C4171D094}" type="presOf" srcId="{7B8BA724-01B4-483C-BAC5-9062C9F7248E}" destId="{D5F6C8D3-3A00-40E9-8BFA-5602163E4797}" srcOrd="0" destOrd="0" presId="urn:microsoft.com/office/officeart/2005/8/layout/radial6"/>
    <dgm:cxn modelId="{6C31AA43-7312-4508-BE01-798803D410EA}" srcId="{3B468CE3-87CF-48DD-8931-E932E20C4A08}" destId="{32BD38AF-9AA7-447A-AAE6-5566E9B0ED21}" srcOrd="3" destOrd="0" parTransId="{1546FDA7-B268-4E69-ADBE-82C43C15D8DC}" sibTransId="{2816512D-F88E-4E48-964D-934DD4FCACFC}"/>
    <dgm:cxn modelId="{5F672582-411F-4266-83F8-2713480F4072}" srcId="{3B468CE3-87CF-48DD-8931-E932E20C4A08}" destId="{7B8BA724-01B4-483C-BAC5-9062C9F7248E}" srcOrd="1" destOrd="0" parTransId="{AE8C64ED-B0D7-4C61-B1FB-A2C75703C914}" sibTransId="{CEEECBE9-E3A5-441B-811A-225B2E3405A8}"/>
    <dgm:cxn modelId="{B620F6E4-5CDC-47DC-9E81-01EC9E898F70}" type="presOf" srcId="{E810BC67-858F-4AC8-B34A-843F58B7F6CA}" destId="{6584DF98-5E5D-4299-B6F7-4D4ACB497595}" srcOrd="0" destOrd="0" presId="urn:microsoft.com/office/officeart/2005/8/layout/radial6"/>
    <dgm:cxn modelId="{D609311D-6130-4007-A5CF-C76221DAE979}" srcId="{3B468CE3-87CF-48DD-8931-E932E20C4A08}" destId="{296DE22B-0C9D-4123-B4F1-5EC3EB388F98}" srcOrd="5" destOrd="0" parTransId="{43831F96-71A9-4A82-9D5D-FB9915FEF27B}" sibTransId="{EA6B6ED9-4107-46FA-AB21-EE98923BA7F1}"/>
    <dgm:cxn modelId="{CBEFD48C-583C-4EF1-BEE0-43A1F91F7A31}" srcId="{3B468CE3-87CF-48DD-8931-E932E20C4A08}" destId="{49455A88-F9A9-4810-8CD8-21A978503C41}" srcOrd="0" destOrd="0" parTransId="{ACD1BCE2-3FE5-49F1-B3EB-D526F281AF31}" sibTransId="{9A696904-EF29-4D50-96A4-00DE059B48C2}"/>
    <dgm:cxn modelId="{897FCDCD-FFF4-4DAE-9C6F-603DD22C95D1}" srcId="{3B468CE3-87CF-48DD-8931-E932E20C4A08}" destId="{A7EA49C9-6CE5-4208-9A69-1645ECC7DAA7}" srcOrd="6" destOrd="0" parTransId="{E1294E41-3C02-4ECD-AD36-ADDE78115713}" sibTransId="{53AC50F0-33DD-47E2-9DCF-4668C7A2365F}"/>
    <dgm:cxn modelId="{E3124754-CACB-4E85-8F54-98B0F49B4F9B}" type="presOf" srcId="{9A696904-EF29-4D50-96A4-00DE059B48C2}" destId="{F0E8A44D-D6F8-4561-9140-19B03B912310}" srcOrd="0" destOrd="0" presId="urn:microsoft.com/office/officeart/2005/8/layout/radial6"/>
    <dgm:cxn modelId="{0FDD4B21-1C1B-4F27-922D-B6CD895B92A1}" srcId="{E810BC67-858F-4AC8-B34A-843F58B7F6CA}" destId="{3B468CE3-87CF-48DD-8931-E932E20C4A08}" srcOrd="0" destOrd="0" parTransId="{FEB0005C-DB85-4499-865B-C6572DD26448}" sibTransId="{7A844ECE-0D4E-4C58-BAAB-021DF021CD1B}"/>
    <dgm:cxn modelId="{4F3E67D3-D553-40BD-BC2D-40CD23AF45DD}" type="presOf" srcId="{32BD38AF-9AA7-447A-AAE6-5566E9B0ED21}" destId="{3AD08DFD-C684-4F47-9DAD-4E6D432F6E2B}" srcOrd="0" destOrd="0" presId="urn:microsoft.com/office/officeart/2005/8/layout/radial6"/>
    <dgm:cxn modelId="{43741AE5-3288-483E-B407-9026C98C1D76}" srcId="{3B468CE3-87CF-48DD-8931-E932E20C4A08}" destId="{C589FEE8-006E-4314-82A0-FA8E4681F61C}" srcOrd="4" destOrd="0" parTransId="{E1324AB4-709F-4CF0-A91C-0CDC5BB9F71E}" sibTransId="{E93689B0-7F77-4D8E-9DB3-A251C2FD259B}"/>
    <dgm:cxn modelId="{3A25CAEE-DF9B-4810-A4E9-0A939031DC4B}" type="presOf" srcId="{49455A88-F9A9-4810-8CD8-21A978503C41}" destId="{1E7D123D-CBCF-4AFF-A0F7-56662C7E8CFF}" srcOrd="0" destOrd="0" presId="urn:microsoft.com/office/officeart/2005/8/layout/radial6"/>
    <dgm:cxn modelId="{6327A43A-EC0F-4E74-A558-ACA48CC08998}" type="presOf" srcId="{3B468CE3-87CF-48DD-8931-E932E20C4A08}" destId="{C8006ADF-1E02-4748-BEAF-1D6C438EAC48}" srcOrd="0" destOrd="0" presId="urn:microsoft.com/office/officeart/2005/8/layout/radial6"/>
    <dgm:cxn modelId="{92630D1D-0376-4837-BBEB-298DCEB2696E}" type="presOf" srcId="{A7EA49C9-6CE5-4208-9A69-1645ECC7DAA7}" destId="{11315169-9A8F-4904-8D0B-761DF11FF8CF}" srcOrd="0" destOrd="0" presId="urn:microsoft.com/office/officeart/2005/8/layout/radial6"/>
    <dgm:cxn modelId="{F08C326B-353B-476A-97E4-8D92C141E298}" type="presOf" srcId="{0B137634-4FAE-41D5-B1BB-DBE2147BEECA}" destId="{B92A7AF5-0003-4AF0-8E24-C3D9C2877DFB}" srcOrd="0" destOrd="0" presId="urn:microsoft.com/office/officeart/2005/8/layout/radial6"/>
    <dgm:cxn modelId="{B8AF7700-1A06-4076-9161-693D0C080893}" srcId="{3B468CE3-87CF-48DD-8931-E932E20C4A08}" destId="{0B137634-4FAE-41D5-B1BB-DBE2147BEECA}" srcOrd="2" destOrd="0" parTransId="{6B529912-4576-4495-BB68-CD843B353B7A}" sibTransId="{23EF4072-EC23-408F-8D66-8B6CE0F8CD1C}"/>
    <dgm:cxn modelId="{A0D33F00-AED7-45B9-99FC-144C1AAC2A01}" type="presOf" srcId="{C589FEE8-006E-4314-82A0-FA8E4681F61C}" destId="{F271C2C8-BDCC-4A46-81F1-DED5A9497B1E}" srcOrd="0" destOrd="0" presId="urn:microsoft.com/office/officeart/2005/8/layout/radial6"/>
    <dgm:cxn modelId="{81B87348-3AA2-4169-9E24-5C9C6EAABF35}" type="presOf" srcId="{23EF4072-EC23-408F-8D66-8B6CE0F8CD1C}" destId="{490A2A04-233F-4EF5-A94A-A5AE3F624758}" srcOrd="0" destOrd="0" presId="urn:microsoft.com/office/officeart/2005/8/layout/radial6"/>
    <dgm:cxn modelId="{016FD825-CE44-411E-A948-2C46B29439D4}" type="presOf" srcId="{296DE22B-0C9D-4123-B4F1-5EC3EB388F98}" destId="{64CA9712-67F4-4F5D-85FF-902F83F03418}" srcOrd="0" destOrd="0" presId="urn:microsoft.com/office/officeart/2005/8/layout/radial6"/>
    <dgm:cxn modelId="{C4D10CC3-E88B-4A66-910E-27B7C62A0CBD}" type="presOf" srcId="{53AC50F0-33DD-47E2-9DCF-4668C7A2365F}" destId="{1A8CD75A-C42A-46E9-930C-448137CC03E5}" srcOrd="0" destOrd="0" presId="urn:microsoft.com/office/officeart/2005/8/layout/radial6"/>
    <dgm:cxn modelId="{1BBDAD0A-DAA4-427E-A016-002BDA7DD777}" type="presOf" srcId="{CEEECBE9-E3A5-441B-811A-225B2E3405A8}" destId="{ADC0BC3B-1359-4002-8A09-CA6A1D66516F}" srcOrd="0" destOrd="0" presId="urn:microsoft.com/office/officeart/2005/8/layout/radial6"/>
    <dgm:cxn modelId="{6A413642-9A7F-46F4-9822-9CBDF7A9B675}" type="presOf" srcId="{EA6B6ED9-4107-46FA-AB21-EE98923BA7F1}" destId="{F5A686D5-3DB5-4CC1-AC97-355A4AB5E19A}" srcOrd="0" destOrd="0" presId="urn:microsoft.com/office/officeart/2005/8/layout/radial6"/>
    <dgm:cxn modelId="{DB40899B-DC4E-47F1-AB5D-E3A35C18CD8C}" type="presParOf" srcId="{6584DF98-5E5D-4299-B6F7-4D4ACB497595}" destId="{C8006ADF-1E02-4748-BEAF-1D6C438EAC48}" srcOrd="0" destOrd="0" presId="urn:microsoft.com/office/officeart/2005/8/layout/radial6"/>
    <dgm:cxn modelId="{C7994685-12B3-49CC-9A96-E685F8ADBFB0}" type="presParOf" srcId="{6584DF98-5E5D-4299-B6F7-4D4ACB497595}" destId="{1E7D123D-CBCF-4AFF-A0F7-56662C7E8CFF}" srcOrd="1" destOrd="0" presId="urn:microsoft.com/office/officeart/2005/8/layout/radial6"/>
    <dgm:cxn modelId="{1FE2FF70-3834-46AC-93C0-407E185F3691}" type="presParOf" srcId="{6584DF98-5E5D-4299-B6F7-4D4ACB497595}" destId="{2E39F07C-DD1B-4FB6-AD3E-B1516C0053E4}" srcOrd="2" destOrd="0" presId="urn:microsoft.com/office/officeart/2005/8/layout/radial6"/>
    <dgm:cxn modelId="{B93AD256-F137-4A6C-8BB7-6FF33F8E9E8A}" type="presParOf" srcId="{6584DF98-5E5D-4299-B6F7-4D4ACB497595}" destId="{F0E8A44D-D6F8-4561-9140-19B03B912310}" srcOrd="3" destOrd="0" presId="urn:microsoft.com/office/officeart/2005/8/layout/radial6"/>
    <dgm:cxn modelId="{3EED2937-1876-4327-AD0A-303F6742D28C}" type="presParOf" srcId="{6584DF98-5E5D-4299-B6F7-4D4ACB497595}" destId="{D5F6C8D3-3A00-40E9-8BFA-5602163E4797}" srcOrd="4" destOrd="0" presId="urn:microsoft.com/office/officeart/2005/8/layout/radial6"/>
    <dgm:cxn modelId="{0DBF0905-E902-43F4-B9D1-3F4D7F64FFCF}" type="presParOf" srcId="{6584DF98-5E5D-4299-B6F7-4D4ACB497595}" destId="{01CBDD82-F8BA-48E2-BFE8-B5CB8EA8C9C5}" srcOrd="5" destOrd="0" presId="urn:microsoft.com/office/officeart/2005/8/layout/radial6"/>
    <dgm:cxn modelId="{F8FB3424-17A6-4FF9-9488-C9D27D942368}" type="presParOf" srcId="{6584DF98-5E5D-4299-B6F7-4D4ACB497595}" destId="{ADC0BC3B-1359-4002-8A09-CA6A1D66516F}" srcOrd="6" destOrd="0" presId="urn:microsoft.com/office/officeart/2005/8/layout/radial6"/>
    <dgm:cxn modelId="{29D17FD6-5156-4B97-98A6-B69A16DD15A8}" type="presParOf" srcId="{6584DF98-5E5D-4299-B6F7-4D4ACB497595}" destId="{B92A7AF5-0003-4AF0-8E24-C3D9C2877DFB}" srcOrd="7" destOrd="0" presId="urn:microsoft.com/office/officeart/2005/8/layout/radial6"/>
    <dgm:cxn modelId="{90BAFFC9-FEBC-400F-A57D-099B512891DF}" type="presParOf" srcId="{6584DF98-5E5D-4299-B6F7-4D4ACB497595}" destId="{B206640A-5D20-4970-9850-33A0DCA9FFB3}" srcOrd="8" destOrd="0" presId="urn:microsoft.com/office/officeart/2005/8/layout/radial6"/>
    <dgm:cxn modelId="{24D4C9A1-5B4A-4DE8-874F-460B399D73CF}" type="presParOf" srcId="{6584DF98-5E5D-4299-B6F7-4D4ACB497595}" destId="{490A2A04-233F-4EF5-A94A-A5AE3F624758}" srcOrd="9" destOrd="0" presId="urn:microsoft.com/office/officeart/2005/8/layout/radial6"/>
    <dgm:cxn modelId="{B0E7FD0E-973F-4B42-BD4C-AA7C95D02ED1}" type="presParOf" srcId="{6584DF98-5E5D-4299-B6F7-4D4ACB497595}" destId="{3AD08DFD-C684-4F47-9DAD-4E6D432F6E2B}" srcOrd="10" destOrd="0" presId="urn:microsoft.com/office/officeart/2005/8/layout/radial6"/>
    <dgm:cxn modelId="{E54066E7-CC89-403F-B5D2-6E1A8A189CCE}" type="presParOf" srcId="{6584DF98-5E5D-4299-B6F7-4D4ACB497595}" destId="{BE8DC95E-D4EE-49B3-BD74-F2AA000BAC3B}" srcOrd="11" destOrd="0" presId="urn:microsoft.com/office/officeart/2005/8/layout/radial6"/>
    <dgm:cxn modelId="{A4DDDC8B-4DEA-45EF-B8CE-9714EBDE9A89}" type="presParOf" srcId="{6584DF98-5E5D-4299-B6F7-4D4ACB497595}" destId="{003BFD31-B13A-4758-8303-E4477DB7D372}" srcOrd="12" destOrd="0" presId="urn:microsoft.com/office/officeart/2005/8/layout/radial6"/>
    <dgm:cxn modelId="{B25E6532-F5A2-4ECD-8BD6-1F44E7B2EF89}" type="presParOf" srcId="{6584DF98-5E5D-4299-B6F7-4D4ACB497595}" destId="{F271C2C8-BDCC-4A46-81F1-DED5A9497B1E}" srcOrd="13" destOrd="0" presId="urn:microsoft.com/office/officeart/2005/8/layout/radial6"/>
    <dgm:cxn modelId="{85123CC7-B2AF-4100-A404-67D56CDF2CFF}" type="presParOf" srcId="{6584DF98-5E5D-4299-B6F7-4D4ACB497595}" destId="{F11536C7-60C5-480A-A482-0BF32F663AF3}" srcOrd="14" destOrd="0" presId="urn:microsoft.com/office/officeart/2005/8/layout/radial6"/>
    <dgm:cxn modelId="{C7E97BE9-D936-452E-80FC-42525CE1B3E1}" type="presParOf" srcId="{6584DF98-5E5D-4299-B6F7-4D4ACB497595}" destId="{32108611-D12F-48E5-A482-5568FFD79A39}" srcOrd="15" destOrd="0" presId="urn:microsoft.com/office/officeart/2005/8/layout/radial6"/>
    <dgm:cxn modelId="{580CF7B7-7FEE-472D-B0E5-934B48D4122B}" type="presParOf" srcId="{6584DF98-5E5D-4299-B6F7-4D4ACB497595}" destId="{64CA9712-67F4-4F5D-85FF-902F83F03418}" srcOrd="16" destOrd="0" presId="urn:microsoft.com/office/officeart/2005/8/layout/radial6"/>
    <dgm:cxn modelId="{28BE0E06-DC21-4CEA-8AD8-2CAA7B6C0F13}" type="presParOf" srcId="{6584DF98-5E5D-4299-B6F7-4D4ACB497595}" destId="{08DD3F13-8758-4C56-93D7-C05E96AEA840}" srcOrd="17" destOrd="0" presId="urn:microsoft.com/office/officeart/2005/8/layout/radial6"/>
    <dgm:cxn modelId="{195D2314-EE3F-453A-9EEB-62434C0DC402}" type="presParOf" srcId="{6584DF98-5E5D-4299-B6F7-4D4ACB497595}" destId="{F5A686D5-3DB5-4CC1-AC97-355A4AB5E19A}" srcOrd="18" destOrd="0" presId="urn:microsoft.com/office/officeart/2005/8/layout/radial6"/>
    <dgm:cxn modelId="{EB2149DE-81A8-45B0-8533-51C5C0C7D395}" type="presParOf" srcId="{6584DF98-5E5D-4299-B6F7-4D4ACB497595}" destId="{11315169-9A8F-4904-8D0B-761DF11FF8CF}" srcOrd="19" destOrd="0" presId="urn:microsoft.com/office/officeart/2005/8/layout/radial6"/>
    <dgm:cxn modelId="{60F2E2A5-16E8-4E10-BE70-0C351F8B74F8}" type="presParOf" srcId="{6584DF98-5E5D-4299-B6F7-4D4ACB497595}" destId="{7D24672B-F221-4002-B483-0BE25F99EB82}" srcOrd="20" destOrd="0" presId="urn:microsoft.com/office/officeart/2005/8/layout/radial6"/>
    <dgm:cxn modelId="{C4DF0B05-3C20-4523-93FE-933E8D3EB406}" type="presParOf" srcId="{6584DF98-5E5D-4299-B6F7-4D4ACB497595}" destId="{1A8CD75A-C42A-46E9-930C-448137CC03E5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085D0B-C894-4A3D-85EA-29DF9E9F83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A3F6D3C-DB8C-49A0-8D71-F19E9A01945D}">
      <dgm:prSet phldrT="[文字]"/>
      <dgm:spPr>
        <a:solidFill>
          <a:srgbClr val="FF505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落實讀書會</a:t>
          </a:r>
          <a:r>
            <a:rPr lang="en-US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/</a:t>
          </a: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學習社群運作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4EA2039-EE71-42BC-AE9C-5268A5C88C1B}" type="parTrans" cxnId="{2B4E93FD-7B82-4263-A051-B47F12E5BB9A}">
      <dgm:prSet/>
      <dgm:spPr/>
      <dgm:t>
        <a:bodyPr/>
        <a:lstStyle/>
        <a:p>
          <a:endParaRPr lang="zh-TW" altLang="en-US"/>
        </a:p>
      </dgm:t>
    </dgm:pt>
    <dgm:pt modelId="{60E7D1EE-5C8F-4A8F-8716-B49EDF7AC7F8}" type="sibTrans" cxnId="{2B4E93FD-7B82-4263-A051-B47F12E5BB9A}">
      <dgm:prSet/>
      <dgm:spPr/>
      <dgm:t>
        <a:bodyPr/>
        <a:lstStyle/>
        <a:p>
          <a:endParaRPr lang="zh-TW" altLang="en-US"/>
        </a:p>
      </dgm:t>
    </dgm:pt>
    <dgm:pt modelId="{AA392F2D-8CF1-4384-993C-7FC2BFFC29FE}">
      <dgm:prSet phldrT="[文字]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進行圖書館空間改造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C289EFD-83A2-40E3-B6FE-2F4AFC1F72BA}" type="sibTrans" cxnId="{00D2DE54-B00D-41BE-A893-539969AC127F}">
      <dgm:prSet/>
      <dgm:spPr/>
      <dgm:t>
        <a:bodyPr/>
        <a:lstStyle/>
        <a:p>
          <a:endParaRPr lang="zh-TW" altLang="en-US"/>
        </a:p>
      </dgm:t>
    </dgm:pt>
    <dgm:pt modelId="{30430533-3704-44DC-965F-42FB891DFB07}" type="parTrans" cxnId="{00D2DE54-B00D-41BE-A893-539969AC127F}">
      <dgm:prSet/>
      <dgm:spPr/>
      <dgm:t>
        <a:bodyPr/>
        <a:lstStyle/>
        <a:p>
          <a:endParaRPr lang="zh-TW" altLang="en-US"/>
        </a:p>
      </dgm:t>
    </dgm:pt>
    <dgm:pt modelId="{9478D19B-2BF4-4837-B4E8-D02425BFC135}" type="pres">
      <dgm:prSet presAssocID="{79085D0B-C894-4A3D-85EA-29DF9E9F83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4E2634A-BAD9-424A-8C9F-E4B381776C52}" type="pres">
      <dgm:prSet presAssocID="{DA3F6D3C-DB8C-49A0-8D71-F19E9A01945D}" presName="parentText" presStyleLbl="node1" presStyleIdx="0" presStyleCnt="2" custScaleY="9002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229FDB-4CE9-4EBC-9C6A-C10C6B221758}" type="pres">
      <dgm:prSet presAssocID="{60E7D1EE-5C8F-4A8F-8716-B49EDF7AC7F8}" presName="spacer" presStyleCnt="0"/>
      <dgm:spPr/>
    </dgm:pt>
    <dgm:pt modelId="{910A1271-DCC4-4C3B-8598-9698ADBF7EC8}" type="pres">
      <dgm:prSet presAssocID="{AA392F2D-8CF1-4384-993C-7FC2BFFC29FE}" presName="parentText" presStyleLbl="node1" presStyleIdx="1" presStyleCnt="2" custLinFactNeighborX="-4525" custLinFactNeighborY="3905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0DD16DA-8D4A-4F71-875D-057FCBC8E6A9}" type="presOf" srcId="{DA3F6D3C-DB8C-49A0-8D71-F19E9A01945D}" destId="{F4E2634A-BAD9-424A-8C9F-E4B381776C52}" srcOrd="0" destOrd="0" presId="urn:microsoft.com/office/officeart/2005/8/layout/vList2"/>
    <dgm:cxn modelId="{1C734D26-2D8D-4758-8666-76DBC7EBA81E}" type="presOf" srcId="{AA392F2D-8CF1-4384-993C-7FC2BFFC29FE}" destId="{910A1271-DCC4-4C3B-8598-9698ADBF7EC8}" srcOrd="0" destOrd="0" presId="urn:microsoft.com/office/officeart/2005/8/layout/vList2"/>
    <dgm:cxn modelId="{F1C3DAF3-F7F0-4817-9A33-2D44B87591B3}" type="presOf" srcId="{79085D0B-C894-4A3D-85EA-29DF9E9F837F}" destId="{9478D19B-2BF4-4837-B4E8-D02425BFC135}" srcOrd="0" destOrd="0" presId="urn:microsoft.com/office/officeart/2005/8/layout/vList2"/>
    <dgm:cxn modelId="{2B4E93FD-7B82-4263-A051-B47F12E5BB9A}" srcId="{79085D0B-C894-4A3D-85EA-29DF9E9F837F}" destId="{DA3F6D3C-DB8C-49A0-8D71-F19E9A01945D}" srcOrd="0" destOrd="0" parTransId="{E4EA2039-EE71-42BC-AE9C-5268A5C88C1B}" sibTransId="{60E7D1EE-5C8F-4A8F-8716-B49EDF7AC7F8}"/>
    <dgm:cxn modelId="{00D2DE54-B00D-41BE-A893-539969AC127F}" srcId="{79085D0B-C894-4A3D-85EA-29DF9E9F837F}" destId="{AA392F2D-8CF1-4384-993C-7FC2BFFC29FE}" srcOrd="1" destOrd="0" parTransId="{30430533-3704-44DC-965F-42FB891DFB07}" sibTransId="{6C289EFD-83A2-40E3-B6FE-2F4AFC1F72BA}"/>
    <dgm:cxn modelId="{608E9894-CDE5-4C3D-A1ED-01AE0BED16C4}" type="presParOf" srcId="{9478D19B-2BF4-4837-B4E8-D02425BFC135}" destId="{F4E2634A-BAD9-424A-8C9F-E4B381776C52}" srcOrd="0" destOrd="0" presId="urn:microsoft.com/office/officeart/2005/8/layout/vList2"/>
    <dgm:cxn modelId="{4FE17DC2-AACE-4AB3-A4AB-2C9E93F6291D}" type="presParOf" srcId="{9478D19B-2BF4-4837-B4E8-D02425BFC135}" destId="{77229FDB-4CE9-4EBC-9C6A-C10C6B221758}" srcOrd="1" destOrd="0" presId="urn:microsoft.com/office/officeart/2005/8/layout/vList2"/>
    <dgm:cxn modelId="{758AD430-5F6D-46F9-8DDE-319F8B62C891}" type="presParOf" srcId="{9478D19B-2BF4-4837-B4E8-D02425BFC135}" destId="{910A1271-DCC4-4C3B-8598-9698ADBF7EC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791E88C-9971-44BB-A6E3-B7D44273FA1D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6823C79D-CA12-47E9-ABA9-A18BC783BCC8}">
      <dgm:prSet phldrT="[文字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altLang="en-US" sz="2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圖書流通   統計</a:t>
          </a:r>
          <a:endParaRPr lang="zh-TW" altLang="en-US" sz="2400" dirty="0">
            <a:solidFill>
              <a:schemeClr val="tx1"/>
            </a:solidFill>
          </a:endParaRPr>
        </a:p>
      </dgm:t>
    </dgm:pt>
    <dgm:pt modelId="{49654313-6915-4040-8BCC-4D8CA6F54F69}" type="parTrans" cxnId="{0133FF6A-49C9-45D9-B209-3E81DB869243}">
      <dgm:prSet/>
      <dgm:spPr/>
      <dgm:t>
        <a:bodyPr/>
        <a:lstStyle/>
        <a:p>
          <a:endParaRPr lang="zh-TW" altLang="en-US"/>
        </a:p>
      </dgm:t>
    </dgm:pt>
    <dgm:pt modelId="{DA119AF0-A20E-4263-A2D1-3BE0AE5D58E8}" type="sibTrans" cxnId="{0133FF6A-49C9-45D9-B209-3E81DB869243}">
      <dgm:prSet/>
      <dgm:spPr/>
      <dgm:t>
        <a:bodyPr/>
        <a:lstStyle/>
        <a:p>
          <a:endParaRPr lang="zh-TW" altLang="en-US"/>
        </a:p>
      </dgm:t>
    </dgm:pt>
    <dgm:pt modelId="{0BDD8BE4-9897-41F0-8D6D-901E92CBDCEE}">
      <dgm:prSet phldrT="[文字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rgbClr val="FF99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閱讀心得數</a:t>
          </a:r>
          <a:endParaRPr lang="zh-TW" altLang="en-US" sz="2400" dirty="0">
            <a:solidFill>
              <a:schemeClr val="tx1"/>
            </a:solidFill>
          </a:endParaRPr>
        </a:p>
      </dgm:t>
    </dgm:pt>
    <dgm:pt modelId="{9280F48D-E7F8-4303-B05E-911D20039911}" type="parTrans" cxnId="{9B36E441-6145-4D99-BEDE-954A56BC73AF}">
      <dgm:prSet/>
      <dgm:spPr/>
      <dgm:t>
        <a:bodyPr/>
        <a:lstStyle/>
        <a:p>
          <a:endParaRPr lang="zh-TW" altLang="en-US"/>
        </a:p>
      </dgm:t>
    </dgm:pt>
    <dgm:pt modelId="{9E96A6FE-78D5-4589-B6A3-9C960E616982}" type="sibTrans" cxnId="{9B36E441-6145-4D99-BEDE-954A56BC73AF}">
      <dgm:prSet/>
      <dgm:spPr/>
    </dgm:pt>
    <dgm:pt modelId="{762E3893-F9B8-41BD-B35F-A0A03029B7B4}">
      <dgm:prSet custT="1"/>
      <dgm:spPr>
        <a:ln>
          <a:solidFill>
            <a:srgbClr val="00B0F0"/>
          </a:solidFill>
        </a:ln>
      </dgm:spPr>
      <dgm:t>
        <a:bodyPr/>
        <a:lstStyle/>
        <a:p>
          <a:r>
            <a:rPr lang="zh-TW" altLang="en-US" sz="2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圖書館入館人數統計</a:t>
          </a:r>
          <a:endParaRPr lang="zh-TW" altLang="en-US" sz="24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032C5B7-39C9-4816-96D6-725B75143B18}" type="parTrans" cxnId="{726D4D5A-E01E-4467-9963-5FA493DA1013}">
      <dgm:prSet/>
      <dgm:spPr/>
      <dgm:t>
        <a:bodyPr/>
        <a:lstStyle/>
        <a:p>
          <a:endParaRPr lang="zh-TW" altLang="en-US"/>
        </a:p>
      </dgm:t>
    </dgm:pt>
    <dgm:pt modelId="{79313C49-01A0-423A-A055-106C9ACC18CC}" type="sibTrans" cxnId="{726D4D5A-E01E-4467-9963-5FA493DA1013}">
      <dgm:prSet/>
      <dgm:spPr/>
    </dgm:pt>
    <dgm:pt modelId="{C8912DCA-15B2-407F-8441-06383E0B39E8}">
      <dgm:prSet custT="1"/>
      <dgm:spPr>
        <a:solidFill>
          <a:srgbClr val="CC99FF"/>
        </a:solidFill>
      </dgm:spPr>
      <dgm:t>
        <a:bodyPr/>
        <a:lstStyle/>
        <a:p>
          <a:r>
            <a:rPr lang="zh-TW" altLang="en-US" sz="2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讀書會</a:t>
          </a:r>
          <a:r>
            <a:rPr lang="en-US" altLang="en-US" sz="2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/</a:t>
          </a:r>
          <a:r>
            <a:rPr lang="zh-TW" altLang="en-US" sz="2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學習社群數量</a:t>
          </a:r>
          <a:endParaRPr lang="zh-TW" altLang="en-US" sz="24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D8E2F95-1836-42E5-854C-098C6CEF46C9}" type="parTrans" cxnId="{83A06D06-C8DB-40C1-A9E2-F67F9674C74B}">
      <dgm:prSet/>
      <dgm:spPr/>
      <dgm:t>
        <a:bodyPr/>
        <a:lstStyle/>
        <a:p>
          <a:endParaRPr lang="zh-TW" altLang="en-US"/>
        </a:p>
      </dgm:t>
    </dgm:pt>
    <dgm:pt modelId="{BF4A9B31-5CAE-4BF1-843D-2130B506097F}" type="sibTrans" cxnId="{83A06D06-C8DB-40C1-A9E2-F67F9674C74B}">
      <dgm:prSet/>
      <dgm:spPr/>
    </dgm:pt>
    <dgm:pt modelId="{5356EE4A-9AB4-493B-8DF8-23F125B2DCC9}">
      <dgm:prSet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altLang="en-US" sz="2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學生專業證照數量</a:t>
          </a:r>
          <a:endParaRPr lang="zh-TW" altLang="en-US" sz="24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BF6AE39-A733-4490-85FD-F8C46B537E7D}" type="parTrans" cxnId="{DDBAEA21-F5DF-4758-982C-97C41A5370C9}">
      <dgm:prSet/>
      <dgm:spPr/>
      <dgm:t>
        <a:bodyPr/>
        <a:lstStyle/>
        <a:p>
          <a:endParaRPr lang="zh-TW" altLang="en-US"/>
        </a:p>
      </dgm:t>
    </dgm:pt>
    <dgm:pt modelId="{892E3F88-9017-4189-84B8-5C8829893A76}" type="sibTrans" cxnId="{DDBAEA21-F5DF-4758-982C-97C41A5370C9}">
      <dgm:prSet/>
      <dgm:spPr/>
      <dgm:t>
        <a:bodyPr/>
        <a:lstStyle/>
        <a:p>
          <a:endParaRPr lang="zh-TW" altLang="en-US"/>
        </a:p>
      </dgm:t>
    </dgm:pt>
    <dgm:pt modelId="{1940A39E-EDE8-411F-A40A-28C3DFA66575}">
      <dgm:prSet custT="1"/>
      <dgm:spPr>
        <a:solidFill>
          <a:srgbClr val="FF66CC"/>
        </a:solidFill>
      </dgm:spPr>
      <dgm:t>
        <a:bodyPr/>
        <a:lstStyle/>
        <a:p>
          <a:r>
            <a:rPr lang="zh-TW" altLang="en-US" sz="2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學生參加研討會次數 </a:t>
          </a:r>
          <a:endParaRPr lang="zh-TW" altLang="en-US" sz="2400" dirty="0">
            <a:solidFill>
              <a:schemeClr val="tx1"/>
            </a:solidFill>
          </a:endParaRPr>
        </a:p>
      </dgm:t>
    </dgm:pt>
    <dgm:pt modelId="{D0AEC50D-255F-4FE1-9E75-823987889460}" type="parTrans" cxnId="{7944ED66-82B2-4A16-809E-467C7AE66CD7}">
      <dgm:prSet/>
      <dgm:spPr/>
      <dgm:t>
        <a:bodyPr/>
        <a:lstStyle/>
        <a:p>
          <a:endParaRPr lang="zh-TW" altLang="en-US"/>
        </a:p>
      </dgm:t>
    </dgm:pt>
    <dgm:pt modelId="{04F13F00-ADE2-48AD-B5A5-7BCA965ACC90}" type="sibTrans" cxnId="{7944ED66-82B2-4A16-809E-467C7AE66CD7}">
      <dgm:prSet/>
      <dgm:spPr/>
      <dgm:t>
        <a:bodyPr/>
        <a:lstStyle/>
        <a:p>
          <a:endParaRPr lang="zh-TW" altLang="en-US"/>
        </a:p>
      </dgm:t>
    </dgm:pt>
    <dgm:pt modelId="{C6C80C0F-2FC5-459F-AC17-1A0E75B8617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2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學生每週讀書時數統計</a:t>
          </a:r>
          <a:endParaRPr lang="zh-TW" altLang="en-US" sz="2400" dirty="0"/>
        </a:p>
      </dgm:t>
    </dgm:pt>
    <dgm:pt modelId="{0EE5B586-7476-4272-894A-7E967E88D15A}" type="parTrans" cxnId="{BBDA1638-A1FD-422A-ACED-6BEC8EB399BA}">
      <dgm:prSet/>
      <dgm:spPr/>
      <dgm:t>
        <a:bodyPr/>
        <a:lstStyle/>
        <a:p>
          <a:endParaRPr lang="zh-TW" altLang="en-US"/>
        </a:p>
      </dgm:t>
    </dgm:pt>
    <dgm:pt modelId="{846D3432-E764-46A3-B2A4-D99DE7B673D8}" type="sibTrans" cxnId="{BBDA1638-A1FD-422A-ACED-6BEC8EB399BA}">
      <dgm:prSet/>
      <dgm:spPr/>
      <dgm:t>
        <a:bodyPr/>
        <a:lstStyle/>
        <a:p>
          <a:endParaRPr lang="zh-TW" altLang="en-US"/>
        </a:p>
      </dgm:t>
    </dgm:pt>
    <dgm:pt modelId="{C3A66B0B-9518-4207-97AB-339C7A5091DA}" type="pres">
      <dgm:prSet presAssocID="{E791E88C-9971-44BB-A6E3-B7D44273FA1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37E83E3-3D25-485E-858B-EB983F482B01}" type="pres">
      <dgm:prSet presAssocID="{6823C79D-CA12-47E9-ABA9-A18BC783BCC8}" presName="node" presStyleLbl="node1" presStyleIdx="0" presStyleCnt="7" custScaleX="100000" custScaleY="100000" custLinFactNeighborX="-5004" custLinFactNeighborY="569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CA7B96A4-9619-4433-9C54-1B178E4425FE}" type="pres">
      <dgm:prSet presAssocID="{DA119AF0-A20E-4263-A2D1-3BE0AE5D58E8}" presName="sibTrans" presStyleCnt="0"/>
      <dgm:spPr/>
    </dgm:pt>
    <dgm:pt modelId="{2B523A87-BDE2-4E28-AFB6-E4BAC97DA74A}" type="pres">
      <dgm:prSet presAssocID="{0BDD8BE4-9897-41F0-8D6D-901E92CBDCEE}" presName="node" presStyleLbl="node1" presStyleIdx="1" presStyleCnt="7" custLinFactY="100000" custLinFactNeighborX="-5001" custLinFactNeighborY="13634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0826FBF6-E02F-480C-8C9E-D892AE6DE93A}" type="pres">
      <dgm:prSet presAssocID="{9E96A6FE-78D5-4589-B6A3-9C960E616982}" presName="sibTrans" presStyleCnt="0"/>
      <dgm:spPr/>
    </dgm:pt>
    <dgm:pt modelId="{5EF46BD7-7BBE-4F05-A79E-FDF1CE674A3E}" type="pres">
      <dgm:prSet presAssocID="{762E3893-F9B8-41BD-B35F-A0A03029B7B4}" presName="node" presStyleLbl="node1" presStyleIdx="2" presStyleCnt="7" custLinFactNeighborX="-5618" custLinFactNeighborY="569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70439DF8-2DF7-44B7-9D45-4B4F96F67F76}" type="pres">
      <dgm:prSet presAssocID="{79313C49-01A0-423A-A055-106C9ACC18CC}" presName="sibTrans" presStyleCnt="0"/>
      <dgm:spPr/>
    </dgm:pt>
    <dgm:pt modelId="{0DA39DC6-C5ED-4196-8221-96AB7370DC01}" type="pres">
      <dgm:prSet presAssocID="{5356EE4A-9AB4-493B-8DF8-23F125B2DCC9}" presName="node" presStyleLbl="node1" presStyleIdx="3" presStyleCnt="7" custLinFactNeighborX="-5004" custLinFactNeighborY="139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E3F0253F-0123-4265-9F8A-3A2D2D11194B}" type="pres">
      <dgm:prSet presAssocID="{892E3F88-9017-4189-84B8-5C8829893A76}" presName="sibTrans" presStyleCnt="0"/>
      <dgm:spPr/>
    </dgm:pt>
    <dgm:pt modelId="{01D76E1F-7F79-4F90-8338-75DB37629F40}" type="pres">
      <dgm:prSet presAssocID="{C6C80C0F-2FC5-459F-AC17-1A0E75B8617B}" presName="node" presStyleLbl="node1" presStyleIdx="4" presStyleCnt="7" custLinFactNeighborX="-5001" custLinFactNeighborY="139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89384C9C-5E48-45CB-B849-DC85F45468F7}" type="pres">
      <dgm:prSet presAssocID="{846D3432-E764-46A3-B2A4-D99DE7B673D8}" presName="sibTrans" presStyleCnt="0"/>
      <dgm:spPr/>
    </dgm:pt>
    <dgm:pt modelId="{5D71D622-A8BC-4CA8-BFCC-BD696AAA0605}" type="pres">
      <dgm:prSet presAssocID="{1940A39E-EDE8-411F-A40A-28C3DFA66575}" presName="node" presStyleLbl="node1" presStyleIdx="5" presStyleCnt="7" custLinFactNeighborX="-5618" custLinFactNeighborY="139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1BAF8D3A-31B4-44F3-B2C7-F3553928C922}" type="pres">
      <dgm:prSet presAssocID="{04F13F00-ADE2-48AD-B5A5-7BCA965ACC90}" presName="sibTrans" presStyleCnt="0"/>
      <dgm:spPr/>
    </dgm:pt>
    <dgm:pt modelId="{77BBDC17-7024-4C7F-9AC4-7F255CC7E941}" type="pres">
      <dgm:prSet presAssocID="{C8912DCA-15B2-407F-8441-06383E0B39E8}" presName="node" presStyleLbl="node1" presStyleIdx="6" presStyleCnt="7" custLinFactY="-100000" custLinFactNeighborX="-5001" custLinFactNeighborY="-12764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</dgm:ptLst>
  <dgm:cxnLst>
    <dgm:cxn modelId="{E8A699FE-51CA-4606-B770-1D1D417CFE27}" type="presOf" srcId="{C6C80C0F-2FC5-459F-AC17-1A0E75B8617B}" destId="{01D76E1F-7F79-4F90-8338-75DB37629F40}" srcOrd="0" destOrd="0" presId="urn:microsoft.com/office/officeart/2005/8/layout/default#1"/>
    <dgm:cxn modelId="{DDBAEA21-F5DF-4758-982C-97C41A5370C9}" srcId="{E791E88C-9971-44BB-A6E3-B7D44273FA1D}" destId="{5356EE4A-9AB4-493B-8DF8-23F125B2DCC9}" srcOrd="3" destOrd="0" parTransId="{2BF6AE39-A733-4490-85FD-F8C46B537E7D}" sibTransId="{892E3F88-9017-4189-84B8-5C8829893A76}"/>
    <dgm:cxn modelId="{9B36E441-6145-4D99-BEDE-954A56BC73AF}" srcId="{E791E88C-9971-44BB-A6E3-B7D44273FA1D}" destId="{0BDD8BE4-9897-41F0-8D6D-901E92CBDCEE}" srcOrd="1" destOrd="0" parTransId="{9280F48D-E7F8-4303-B05E-911D20039911}" sibTransId="{9E96A6FE-78D5-4589-B6A3-9C960E616982}"/>
    <dgm:cxn modelId="{EEA4D5D9-3E1C-4493-BD7C-F602B3DCC4F9}" type="presOf" srcId="{C8912DCA-15B2-407F-8441-06383E0B39E8}" destId="{77BBDC17-7024-4C7F-9AC4-7F255CC7E941}" srcOrd="0" destOrd="0" presId="urn:microsoft.com/office/officeart/2005/8/layout/default#1"/>
    <dgm:cxn modelId="{0133FF6A-49C9-45D9-B209-3E81DB869243}" srcId="{E791E88C-9971-44BB-A6E3-B7D44273FA1D}" destId="{6823C79D-CA12-47E9-ABA9-A18BC783BCC8}" srcOrd="0" destOrd="0" parTransId="{49654313-6915-4040-8BCC-4D8CA6F54F69}" sibTransId="{DA119AF0-A20E-4263-A2D1-3BE0AE5D58E8}"/>
    <dgm:cxn modelId="{7944ED66-82B2-4A16-809E-467C7AE66CD7}" srcId="{E791E88C-9971-44BB-A6E3-B7D44273FA1D}" destId="{1940A39E-EDE8-411F-A40A-28C3DFA66575}" srcOrd="5" destOrd="0" parTransId="{D0AEC50D-255F-4FE1-9E75-823987889460}" sibTransId="{04F13F00-ADE2-48AD-B5A5-7BCA965ACC90}"/>
    <dgm:cxn modelId="{6702B5F6-4ACF-4B35-87D6-8F63958490ED}" type="presOf" srcId="{6823C79D-CA12-47E9-ABA9-A18BC783BCC8}" destId="{C37E83E3-3D25-485E-858B-EB983F482B01}" srcOrd="0" destOrd="0" presId="urn:microsoft.com/office/officeart/2005/8/layout/default#1"/>
    <dgm:cxn modelId="{8FE1D7DB-6053-4FBE-B3B8-271DF6D5263C}" type="presOf" srcId="{1940A39E-EDE8-411F-A40A-28C3DFA66575}" destId="{5D71D622-A8BC-4CA8-BFCC-BD696AAA0605}" srcOrd="0" destOrd="0" presId="urn:microsoft.com/office/officeart/2005/8/layout/default#1"/>
    <dgm:cxn modelId="{726D4D5A-E01E-4467-9963-5FA493DA1013}" srcId="{E791E88C-9971-44BB-A6E3-B7D44273FA1D}" destId="{762E3893-F9B8-41BD-B35F-A0A03029B7B4}" srcOrd="2" destOrd="0" parTransId="{C032C5B7-39C9-4816-96D6-725B75143B18}" sibTransId="{79313C49-01A0-423A-A055-106C9ACC18CC}"/>
    <dgm:cxn modelId="{410C176B-E0D7-4141-843A-E594A2500733}" type="presOf" srcId="{0BDD8BE4-9897-41F0-8D6D-901E92CBDCEE}" destId="{2B523A87-BDE2-4E28-AFB6-E4BAC97DA74A}" srcOrd="0" destOrd="0" presId="urn:microsoft.com/office/officeart/2005/8/layout/default#1"/>
    <dgm:cxn modelId="{83A06D06-C8DB-40C1-A9E2-F67F9674C74B}" srcId="{E791E88C-9971-44BB-A6E3-B7D44273FA1D}" destId="{C8912DCA-15B2-407F-8441-06383E0B39E8}" srcOrd="6" destOrd="0" parTransId="{CD8E2F95-1836-42E5-854C-098C6CEF46C9}" sibTransId="{BF4A9B31-5CAE-4BF1-843D-2130B506097F}"/>
    <dgm:cxn modelId="{BBDA1638-A1FD-422A-ACED-6BEC8EB399BA}" srcId="{E791E88C-9971-44BB-A6E3-B7D44273FA1D}" destId="{C6C80C0F-2FC5-459F-AC17-1A0E75B8617B}" srcOrd="4" destOrd="0" parTransId="{0EE5B586-7476-4272-894A-7E967E88D15A}" sibTransId="{846D3432-E764-46A3-B2A4-D99DE7B673D8}"/>
    <dgm:cxn modelId="{50481603-AB6D-41F8-B1EA-9B20C55D6EA7}" type="presOf" srcId="{5356EE4A-9AB4-493B-8DF8-23F125B2DCC9}" destId="{0DA39DC6-C5ED-4196-8221-96AB7370DC01}" srcOrd="0" destOrd="0" presId="urn:microsoft.com/office/officeart/2005/8/layout/default#1"/>
    <dgm:cxn modelId="{EC234372-A990-4EF9-B940-0F16B4AA49F3}" type="presOf" srcId="{E791E88C-9971-44BB-A6E3-B7D44273FA1D}" destId="{C3A66B0B-9518-4207-97AB-339C7A5091DA}" srcOrd="0" destOrd="0" presId="urn:microsoft.com/office/officeart/2005/8/layout/default#1"/>
    <dgm:cxn modelId="{57C0593E-8112-47CA-85DB-547D277E2378}" type="presOf" srcId="{762E3893-F9B8-41BD-B35F-A0A03029B7B4}" destId="{5EF46BD7-7BBE-4F05-A79E-FDF1CE674A3E}" srcOrd="0" destOrd="0" presId="urn:microsoft.com/office/officeart/2005/8/layout/default#1"/>
    <dgm:cxn modelId="{1D618F12-AF70-47BC-90BA-9F7BEA89B373}" type="presParOf" srcId="{C3A66B0B-9518-4207-97AB-339C7A5091DA}" destId="{C37E83E3-3D25-485E-858B-EB983F482B01}" srcOrd="0" destOrd="0" presId="urn:microsoft.com/office/officeart/2005/8/layout/default#1"/>
    <dgm:cxn modelId="{56D3FAFF-8E07-49B4-BAAB-71A8501BE28E}" type="presParOf" srcId="{C3A66B0B-9518-4207-97AB-339C7A5091DA}" destId="{CA7B96A4-9619-4433-9C54-1B178E4425FE}" srcOrd="1" destOrd="0" presId="urn:microsoft.com/office/officeart/2005/8/layout/default#1"/>
    <dgm:cxn modelId="{6D3A26A8-DC4E-420C-A5FA-59D56C9F4BC2}" type="presParOf" srcId="{C3A66B0B-9518-4207-97AB-339C7A5091DA}" destId="{2B523A87-BDE2-4E28-AFB6-E4BAC97DA74A}" srcOrd="2" destOrd="0" presId="urn:microsoft.com/office/officeart/2005/8/layout/default#1"/>
    <dgm:cxn modelId="{E94E63D7-1CA1-432F-9A5B-0A523B76BC55}" type="presParOf" srcId="{C3A66B0B-9518-4207-97AB-339C7A5091DA}" destId="{0826FBF6-E02F-480C-8C9E-D892AE6DE93A}" srcOrd="3" destOrd="0" presId="urn:microsoft.com/office/officeart/2005/8/layout/default#1"/>
    <dgm:cxn modelId="{A2082745-75E8-4E59-BC1C-D96F57D758FF}" type="presParOf" srcId="{C3A66B0B-9518-4207-97AB-339C7A5091DA}" destId="{5EF46BD7-7BBE-4F05-A79E-FDF1CE674A3E}" srcOrd="4" destOrd="0" presId="urn:microsoft.com/office/officeart/2005/8/layout/default#1"/>
    <dgm:cxn modelId="{F9BD530E-9BD8-450F-8E91-2E5CC84D5A71}" type="presParOf" srcId="{C3A66B0B-9518-4207-97AB-339C7A5091DA}" destId="{70439DF8-2DF7-44B7-9D45-4B4F96F67F76}" srcOrd="5" destOrd="0" presId="urn:microsoft.com/office/officeart/2005/8/layout/default#1"/>
    <dgm:cxn modelId="{7F26B0B6-422B-4E30-836D-F0D0D5563455}" type="presParOf" srcId="{C3A66B0B-9518-4207-97AB-339C7A5091DA}" destId="{0DA39DC6-C5ED-4196-8221-96AB7370DC01}" srcOrd="6" destOrd="0" presId="urn:microsoft.com/office/officeart/2005/8/layout/default#1"/>
    <dgm:cxn modelId="{A53EFE22-62D1-45D6-9BF9-6BD0AAD349C3}" type="presParOf" srcId="{C3A66B0B-9518-4207-97AB-339C7A5091DA}" destId="{E3F0253F-0123-4265-9F8A-3A2D2D11194B}" srcOrd="7" destOrd="0" presId="urn:microsoft.com/office/officeart/2005/8/layout/default#1"/>
    <dgm:cxn modelId="{9F6E6091-78B1-4D29-8933-B22827078BC0}" type="presParOf" srcId="{C3A66B0B-9518-4207-97AB-339C7A5091DA}" destId="{01D76E1F-7F79-4F90-8338-75DB37629F40}" srcOrd="8" destOrd="0" presId="urn:microsoft.com/office/officeart/2005/8/layout/default#1"/>
    <dgm:cxn modelId="{46C8AFD9-D6C8-4E8E-A4DD-98DB15135C6A}" type="presParOf" srcId="{C3A66B0B-9518-4207-97AB-339C7A5091DA}" destId="{89384C9C-5E48-45CB-B849-DC85F45468F7}" srcOrd="9" destOrd="0" presId="urn:microsoft.com/office/officeart/2005/8/layout/default#1"/>
    <dgm:cxn modelId="{DC657D13-B5F3-4D68-9350-8243FBC73F5F}" type="presParOf" srcId="{C3A66B0B-9518-4207-97AB-339C7A5091DA}" destId="{5D71D622-A8BC-4CA8-BFCC-BD696AAA0605}" srcOrd="10" destOrd="0" presId="urn:microsoft.com/office/officeart/2005/8/layout/default#1"/>
    <dgm:cxn modelId="{904943DF-375E-405D-868A-3913947E1516}" type="presParOf" srcId="{C3A66B0B-9518-4207-97AB-339C7A5091DA}" destId="{1BAF8D3A-31B4-44F3-B2C7-F3553928C922}" srcOrd="11" destOrd="0" presId="urn:microsoft.com/office/officeart/2005/8/layout/default#1"/>
    <dgm:cxn modelId="{2B24C0AC-7E5E-40E4-81F9-F79287B23A1E}" type="presParOf" srcId="{C3A66B0B-9518-4207-97AB-339C7A5091DA}" destId="{77BBDC17-7024-4C7F-9AC4-7F255CC7E941}" srcOrd="1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DB4A27C-0937-48C0-AEA1-09EAAEC04FE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A0B259F9-91BF-4DFF-A388-DA83CB47E478}">
      <dgm:prSet custT="1"/>
      <dgm:spPr>
        <a:solidFill>
          <a:srgbClr val="FFFF66"/>
        </a:solidFill>
      </dgm:spPr>
      <dgm:t>
        <a:bodyPr/>
        <a:lstStyle/>
        <a:p>
          <a:r>
            <a:rPr lang="zh-TW" altLang="en-US" sz="28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學生專業報告及口語表達能力提升</a:t>
          </a:r>
          <a:endParaRPr lang="zh-TW" altLang="en-US" sz="28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0CA3689-02CE-4FD0-A676-A6D3F2F08CDB}" type="parTrans" cxnId="{D14E6250-61E1-44A8-8B62-8730642F772D}">
      <dgm:prSet/>
      <dgm:spPr/>
      <dgm:t>
        <a:bodyPr/>
        <a:lstStyle/>
        <a:p>
          <a:endParaRPr lang="zh-TW" altLang="en-US"/>
        </a:p>
      </dgm:t>
    </dgm:pt>
    <dgm:pt modelId="{B307A287-A438-4596-B3C7-63ABA3442B0E}" type="sibTrans" cxnId="{D14E6250-61E1-44A8-8B62-8730642F772D}">
      <dgm:prSet/>
      <dgm:spPr/>
      <dgm:t>
        <a:bodyPr/>
        <a:lstStyle/>
        <a:p>
          <a:endParaRPr lang="zh-TW" altLang="en-US"/>
        </a:p>
      </dgm:t>
    </dgm:pt>
    <dgm:pt modelId="{F45D8B8F-46ED-430A-9536-C8EFB3B45084}">
      <dgm:prSet custT="1"/>
      <dgm:spPr>
        <a:solidFill>
          <a:srgbClr val="FF9900"/>
        </a:solidFill>
      </dgm:spPr>
      <dgm:t>
        <a:bodyPr/>
        <a:lstStyle/>
        <a:p>
          <a:r>
            <a:rPr lang="zh-TW" altLang="en-US" sz="28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學生資訊素養能力提升</a:t>
          </a:r>
          <a:endParaRPr lang="zh-TW" altLang="en-US" sz="28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F050FFF-35CA-47C6-9F63-E5B47B35DC46}" type="parTrans" cxnId="{FFEE03D9-A3C0-46C3-89B9-7EF2E1C1D8BF}">
      <dgm:prSet/>
      <dgm:spPr/>
      <dgm:t>
        <a:bodyPr/>
        <a:lstStyle/>
        <a:p>
          <a:endParaRPr lang="zh-TW" altLang="en-US"/>
        </a:p>
      </dgm:t>
    </dgm:pt>
    <dgm:pt modelId="{16415FB2-C812-4D64-817D-C73A08178116}" type="sibTrans" cxnId="{FFEE03D9-A3C0-46C3-89B9-7EF2E1C1D8BF}">
      <dgm:prSet/>
      <dgm:spPr/>
      <dgm:t>
        <a:bodyPr/>
        <a:lstStyle/>
        <a:p>
          <a:endParaRPr lang="zh-TW" altLang="en-US"/>
        </a:p>
      </dgm:t>
    </dgm:pt>
    <dgm:pt modelId="{436EC45B-C9A9-4F3A-B3DF-990C370B7943}">
      <dgm:prSet custT="1"/>
      <dgm:spPr>
        <a:solidFill>
          <a:srgbClr val="0000FF"/>
        </a:solidFill>
      </dgm:spPr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學生學業成績進步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BA6E5EA-6E41-4A1D-AD5E-8E4BA8D716C3}" type="parTrans" cxnId="{0ED4B0C4-EB06-4B00-8E23-F5204F523EDE}">
      <dgm:prSet/>
      <dgm:spPr/>
      <dgm:t>
        <a:bodyPr/>
        <a:lstStyle/>
        <a:p>
          <a:endParaRPr lang="zh-TW" altLang="en-US"/>
        </a:p>
      </dgm:t>
    </dgm:pt>
    <dgm:pt modelId="{930BE312-C5FD-4D15-8CE8-8E5117FEA36F}" type="sibTrans" cxnId="{0ED4B0C4-EB06-4B00-8E23-F5204F523EDE}">
      <dgm:prSet/>
      <dgm:spPr/>
      <dgm:t>
        <a:bodyPr/>
        <a:lstStyle/>
        <a:p>
          <a:endParaRPr lang="zh-TW" altLang="en-US"/>
        </a:p>
      </dgm:t>
    </dgm:pt>
    <dgm:pt modelId="{453AF448-DCDA-452E-BDF0-FF257B314280}">
      <dgm:prSet custT="1"/>
      <dgm:spPr>
        <a:solidFill>
          <a:srgbClr val="CC0099"/>
        </a:solidFill>
      </dgm:spPr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學生品味提升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09BF5DE-B9BC-4D55-89F1-06099E92CADF}" type="parTrans" cxnId="{AC783F25-B466-4DF5-B9BC-F7F74E0FB067}">
      <dgm:prSet/>
      <dgm:spPr/>
      <dgm:t>
        <a:bodyPr/>
        <a:lstStyle/>
        <a:p>
          <a:endParaRPr lang="zh-TW" altLang="en-US"/>
        </a:p>
      </dgm:t>
    </dgm:pt>
    <dgm:pt modelId="{D82E4F5C-1434-47F9-A89F-7DDF7A483019}" type="sibTrans" cxnId="{AC783F25-B466-4DF5-B9BC-F7F74E0FB067}">
      <dgm:prSet/>
      <dgm:spPr/>
      <dgm:t>
        <a:bodyPr/>
        <a:lstStyle/>
        <a:p>
          <a:endParaRPr lang="zh-TW" altLang="en-US"/>
        </a:p>
      </dgm:t>
    </dgm:pt>
    <dgm:pt modelId="{38F3420B-A8DD-4619-B336-CFFFFC93A20C}" type="pres">
      <dgm:prSet presAssocID="{DDB4A27C-0937-48C0-AEA1-09EAAEC04FE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1B61649-7669-40FD-9825-FFF34DD86C3F}" type="pres">
      <dgm:prSet presAssocID="{A0B259F9-91BF-4DFF-A388-DA83CB47E478}" presName="parentLin" presStyleCnt="0"/>
      <dgm:spPr/>
    </dgm:pt>
    <dgm:pt modelId="{F9E4DD37-C5C7-4A3A-8666-9905D3DB5BFC}" type="pres">
      <dgm:prSet presAssocID="{A0B259F9-91BF-4DFF-A388-DA83CB47E478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0D160372-5087-4BDC-8572-7112F276342A}" type="pres">
      <dgm:prSet presAssocID="{A0B259F9-91BF-4DFF-A388-DA83CB47E478}" presName="parentText" presStyleLbl="node1" presStyleIdx="0" presStyleCnt="4" custScaleX="137124" custLinFactNeighborX="-53524" custLinFactNeighborY="790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0931E18-74EC-4853-B5F7-3CABE783A9D6}" type="pres">
      <dgm:prSet presAssocID="{A0B259F9-91BF-4DFF-A388-DA83CB47E478}" presName="negativeSpace" presStyleCnt="0"/>
      <dgm:spPr/>
    </dgm:pt>
    <dgm:pt modelId="{9FD66A86-760A-48F3-898B-BCD8770CF670}" type="pres">
      <dgm:prSet presAssocID="{A0B259F9-91BF-4DFF-A388-DA83CB47E478}" presName="childText" presStyleLbl="conFgAcc1" presStyleIdx="0" presStyleCnt="4">
        <dgm:presLayoutVars>
          <dgm:bulletEnabled val="1"/>
        </dgm:presLayoutVars>
      </dgm:prSet>
      <dgm:spPr/>
    </dgm:pt>
    <dgm:pt modelId="{A71C5C16-8249-45D7-AEB6-6CC8BE2F0118}" type="pres">
      <dgm:prSet presAssocID="{B307A287-A438-4596-B3C7-63ABA3442B0E}" presName="spaceBetweenRectangles" presStyleCnt="0"/>
      <dgm:spPr/>
    </dgm:pt>
    <dgm:pt modelId="{31C4D067-0834-4782-A299-D8EAD9F727C4}" type="pres">
      <dgm:prSet presAssocID="{F45D8B8F-46ED-430A-9536-C8EFB3B45084}" presName="parentLin" presStyleCnt="0"/>
      <dgm:spPr/>
    </dgm:pt>
    <dgm:pt modelId="{E66CCB82-8547-4C2A-97E8-D93B54CA7344}" type="pres">
      <dgm:prSet presAssocID="{F45D8B8F-46ED-430A-9536-C8EFB3B45084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AD837270-EDA8-4C82-8FAA-840508FFBA12}" type="pres">
      <dgm:prSet presAssocID="{F45D8B8F-46ED-430A-9536-C8EFB3B45084}" presName="parentText" presStyleLbl="node1" presStyleIdx="1" presStyleCnt="4" custLinFactNeighborX="-54023" custLinFactNeighborY="-636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016271E-9A9D-4F85-845B-B4F1D2E99F81}" type="pres">
      <dgm:prSet presAssocID="{F45D8B8F-46ED-430A-9536-C8EFB3B45084}" presName="negativeSpace" presStyleCnt="0"/>
      <dgm:spPr/>
    </dgm:pt>
    <dgm:pt modelId="{A7A4508E-288E-41E3-B88E-C3D7CA4B549C}" type="pres">
      <dgm:prSet presAssocID="{F45D8B8F-46ED-430A-9536-C8EFB3B45084}" presName="childText" presStyleLbl="conFgAcc1" presStyleIdx="1" presStyleCnt="4">
        <dgm:presLayoutVars>
          <dgm:bulletEnabled val="1"/>
        </dgm:presLayoutVars>
      </dgm:prSet>
      <dgm:spPr/>
    </dgm:pt>
    <dgm:pt modelId="{7454973A-7336-45FE-9391-59787C553A5B}" type="pres">
      <dgm:prSet presAssocID="{16415FB2-C812-4D64-817D-C73A08178116}" presName="spaceBetweenRectangles" presStyleCnt="0"/>
      <dgm:spPr/>
    </dgm:pt>
    <dgm:pt modelId="{6E07C31B-606C-4A41-991E-82FE76DD93B8}" type="pres">
      <dgm:prSet presAssocID="{436EC45B-C9A9-4F3A-B3DF-990C370B7943}" presName="parentLin" presStyleCnt="0"/>
      <dgm:spPr/>
    </dgm:pt>
    <dgm:pt modelId="{6D315BB5-7DD3-4C3D-B808-FBBD322BB30C}" type="pres">
      <dgm:prSet presAssocID="{436EC45B-C9A9-4F3A-B3DF-990C370B7943}" presName="parentLeftMargin" presStyleLbl="node1" presStyleIdx="1" presStyleCnt="4"/>
      <dgm:spPr/>
      <dgm:t>
        <a:bodyPr/>
        <a:lstStyle/>
        <a:p>
          <a:endParaRPr lang="zh-TW" altLang="en-US"/>
        </a:p>
      </dgm:t>
    </dgm:pt>
    <dgm:pt modelId="{15927D17-8D14-4F6E-9FC6-C28692EFE1FE}" type="pres">
      <dgm:prSet presAssocID="{436EC45B-C9A9-4F3A-B3DF-990C370B7943}" presName="parentText" presStyleLbl="node1" presStyleIdx="2" presStyleCnt="4" custLinFactNeighborX="-54023" custLinFactNeighborY="-32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1A11E96-E8F2-4B0A-9A6E-102A2A17ED1C}" type="pres">
      <dgm:prSet presAssocID="{436EC45B-C9A9-4F3A-B3DF-990C370B7943}" presName="negativeSpace" presStyleCnt="0"/>
      <dgm:spPr/>
    </dgm:pt>
    <dgm:pt modelId="{43599F4B-0AA8-4309-B095-A3323E895B93}" type="pres">
      <dgm:prSet presAssocID="{436EC45B-C9A9-4F3A-B3DF-990C370B7943}" presName="childText" presStyleLbl="conFgAcc1" presStyleIdx="2" presStyleCnt="4">
        <dgm:presLayoutVars>
          <dgm:bulletEnabled val="1"/>
        </dgm:presLayoutVars>
      </dgm:prSet>
      <dgm:spPr/>
    </dgm:pt>
    <dgm:pt modelId="{956EDDDE-7E40-4E79-B2E3-10AE7A70C642}" type="pres">
      <dgm:prSet presAssocID="{930BE312-C5FD-4D15-8CE8-8E5117FEA36F}" presName="spaceBetweenRectangles" presStyleCnt="0"/>
      <dgm:spPr/>
    </dgm:pt>
    <dgm:pt modelId="{B74743A3-8A61-4206-915A-F9E5D9EEEAC8}" type="pres">
      <dgm:prSet presAssocID="{453AF448-DCDA-452E-BDF0-FF257B314280}" presName="parentLin" presStyleCnt="0"/>
      <dgm:spPr/>
    </dgm:pt>
    <dgm:pt modelId="{69AE0346-04A5-4A77-964E-83A23BB16A81}" type="pres">
      <dgm:prSet presAssocID="{453AF448-DCDA-452E-BDF0-FF257B314280}" presName="parentLeftMargin" presStyleLbl="node1" presStyleIdx="2" presStyleCnt="4"/>
      <dgm:spPr/>
      <dgm:t>
        <a:bodyPr/>
        <a:lstStyle/>
        <a:p>
          <a:endParaRPr lang="zh-TW" altLang="en-US"/>
        </a:p>
      </dgm:t>
    </dgm:pt>
    <dgm:pt modelId="{0DA352E1-366A-47DF-84D0-0A59F4B4C2E6}" type="pres">
      <dgm:prSet presAssocID="{453AF448-DCDA-452E-BDF0-FF257B314280}" presName="parentText" presStyleLbl="node1" presStyleIdx="3" presStyleCnt="4" custLinFactNeighborX="-54023" custLinFactNeighborY="481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C4F5B3A-97A3-40CA-8E73-D7F4725D7A2C}" type="pres">
      <dgm:prSet presAssocID="{453AF448-DCDA-452E-BDF0-FF257B314280}" presName="negativeSpace" presStyleCnt="0"/>
      <dgm:spPr/>
    </dgm:pt>
    <dgm:pt modelId="{83963304-6357-43D6-AF0A-1FFB60B7BBB4}" type="pres">
      <dgm:prSet presAssocID="{453AF448-DCDA-452E-BDF0-FF257B31428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8C4D6B3-B0BD-4F8B-A5A1-0322B4E26202}" type="presOf" srcId="{453AF448-DCDA-452E-BDF0-FF257B314280}" destId="{0DA352E1-366A-47DF-84D0-0A59F4B4C2E6}" srcOrd="1" destOrd="0" presId="urn:microsoft.com/office/officeart/2005/8/layout/list1"/>
    <dgm:cxn modelId="{AC783F25-B466-4DF5-B9BC-F7F74E0FB067}" srcId="{DDB4A27C-0937-48C0-AEA1-09EAAEC04FE2}" destId="{453AF448-DCDA-452E-BDF0-FF257B314280}" srcOrd="3" destOrd="0" parTransId="{809BF5DE-B9BC-4D55-89F1-06099E92CADF}" sibTransId="{D82E4F5C-1434-47F9-A89F-7DDF7A483019}"/>
    <dgm:cxn modelId="{9C8920FF-9F5D-48EA-9042-FF27489C35F9}" type="presOf" srcId="{A0B259F9-91BF-4DFF-A388-DA83CB47E478}" destId="{F9E4DD37-C5C7-4A3A-8666-9905D3DB5BFC}" srcOrd="0" destOrd="0" presId="urn:microsoft.com/office/officeart/2005/8/layout/list1"/>
    <dgm:cxn modelId="{5EC869A9-8A56-4166-B7E2-53DE1011895F}" type="presOf" srcId="{436EC45B-C9A9-4F3A-B3DF-990C370B7943}" destId="{15927D17-8D14-4F6E-9FC6-C28692EFE1FE}" srcOrd="1" destOrd="0" presId="urn:microsoft.com/office/officeart/2005/8/layout/list1"/>
    <dgm:cxn modelId="{AE6781AE-B9BA-4D1C-8D11-3C5B99BA386D}" type="presOf" srcId="{A0B259F9-91BF-4DFF-A388-DA83CB47E478}" destId="{0D160372-5087-4BDC-8572-7112F276342A}" srcOrd="1" destOrd="0" presId="urn:microsoft.com/office/officeart/2005/8/layout/list1"/>
    <dgm:cxn modelId="{03678317-E548-47C8-B614-35F49850FD8C}" type="presOf" srcId="{436EC45B-C9A9-4F3A-B3DF-990C370B7943}" destId="{6D315BB5-7DD3-4C3D-B808-FBBD322BB30C}" srcOrd="0" destOrd="0" presId="urn:microsoft.com/office/officeart/2005/8/layout/list1"/>
    <dgm:cxn modelId="{8E8B27A3-977B-4FB1-BBBD-34FD7F5460BA}" type="presOf" srcId="{453AF448-DCDA-452E-BDF0-FF257B314280}" destId="{69AE0346-04A5-4A77-964E-83A23BB16A81}" srcOrd="0" destOrd="0" presId="urn:microsoft.com/office/officeart/2005/8/layout/list1"/>
    <dgm:cxn modelId="{0ED4B0C4-EB06-4B00-8E23-F5204F523EDE}" srcId="{DDB4A27C-0937-48C0-AEA1-09EAAEC04FE2}" destId="{436EC45B-C9A9-4F3A-B3DF-990C370B7943}" srcOrd="2" destOrd="0" parTransId="{8BA6E5EA-6E41-4A1D-AD5E-8E4BA8D716C3}" sibTransId="{930BE312-C5FD-4D15-8CE8-8E5117FEA36F}"/>
    <dgm:cxn modelId="{FFEE03D9-A3C0-46C3-89B9-7EF2E1C1D8BF}" srcId="{DDB4A27C-0937-48C0-AEA1-09EAAEC04FE2}" destId="{F45D8B8F-46ED-430A-9536-C8EFB3B45084}" srcOrd="1" destOrd="0" parTransId="{7F050FFF-35CA-47C6-9F63-E5B47B35DC46}" sibTransId="{16415FB2-C812-4D64-817D-C73A08178116}"/>
    <dgm:cxn modelId="{D14E6250-61E1-44A8-8B62-8730642F772D}" srcId="{DDB4A27C-0937-48C0-AEA1-09EAAEC04FE2}" destId="{A0B259F9-91BF-4DFF-A388-DA83CB47E478}" srcOrd="0" destOrd="0" parTransId="{90CA3689-02CE-4FD0-A676-A6D3F2F08CDB}" sibTransId="{B307A287-A438-4596-B3C7-63ABA3442B0E}"/>
    <dgm:cxn modelId="{50B125FD-9220-4469-8FB5-621CC5C22717}" type="presOf" srcId="{F45D8B8F-46ED-430A-9536-C8EFB3B45084}" destId="{AD837270-EDA8-4C82-8FAA-840508FFBA12}" srcOrd="1" destOrd="0" presId="urn:microsoft.com/office/officeart/2005/8/layout/list1"/>
    <dgm:cxn modelId="{EC3B018F-616A-456F-A404-CBA2C698485C}" type="presOf" srcId="{F45D8B8F-46ED-430A-9536-C8EFB3B45084}" destId="{E66CCB82-8547-4C2A-97E8-D93B54CA7344}" srcOrd="0" destOrd="0" presId="urn:microsoft.com/office/officeart/2005/8/layout/list1"/>
    <dgm:cxn modelId="{692F72E6-96B3-41D9-82F0-6C40930DD396}" type="presOf" srcId="{DDB4A27C-0937-48C0-AEA1-09EAAEC04FE2}" destId="{38F3420B-A8DD-4619-B336-CFFFFC93A20C}" srcOrd="0" destOrd="0" presId="urn:microsoft.com/office/officeart/2005/8/layout/list1"/>
    <dgm:cxn modelId="{598851C5-28E8-4B1C-876C-C53E115FD776}" type="presParOf" srcId="{38F3420B-A8DD-4619-B336-CFFFFC93A20C}" destId="{41B61649-7669-40FD-9825-FFF34DD86C3F}" srcOrd="0" destOrd="0" presId="urn:microsoft.com/office/officeart/2005/8/layout/list1"/>
    <dgm:cxn modelId="{B6D771BA-0472-48CE-9945-34C0CBFBEF89}" type="presParOf" srcId="{41B61649-7669-40FD-9825-FFF34DD86C3F}" destId="{F9E4DD37-C5C7-4A3A-8666-9905D3DB5BFC}" srcOrd="0" destOrd="0" presId="urn:microsoft.com/office/officeart/2005/8/layout/list1"/>
    <dgm:cxn modelId="{0CD708AC-D312-424E-AF25-172969B6DC05}" type="presParOf" srcId="{41B61649-7669-40FD-9825-FFF34DD86C3F}" destId="{0D160372-5087-4BDC-8572-7112F276342A}" srcOrd="1" destOrd="0" presId="urn:microsoft.com/office/officeart/2005/8/layout/list1"/>
    <dgm:cxn modelId="{42A0C95A-82B7-40B5-A189-95B8402A71B4}" type="presParOf" srcId="{38F3420B-A8DD-4619-B336-CFFFFC93A20C}" destId="{E0931E18-74EC-4853-B5F7-3CABE783A9D6}" srcOrd="1" destOrd="0" presId="urn:microsoft.com/office/officeart/2005/8/layout/list1"/>
    <dgm:cxn modelId="{9146BF06-0DAE-4E29-8644-FC66194C8A7F}" type="presParOf" srcId="{38F3420B-A8DD-4619-B336-CFFFFC93A20C}" destId="{9FD66A86-760A-48F3-898B-BCD8770CF670}" srcOrd="2" destOrd="0" presId="urn:microsoft.com/office/officeart/2005/8/layout/list1"/>
    <dgm:cxn modelId="{735B600A-9C99-476B-9664-BC13E8E86515}" type="presParOf" srcId="{38F3420B-A8DD-4619-B336-CFFFFC93A20C}" destId="{A71C5C16-8249-45D7-AEB6-6CC8BE2F0118}" srcOrd="3" destOrd="0" presId="urn:microsoft.com/office/officeart/2005/8/layout/list1"/>
    <dgm:cxn modelId="{93B8EE4E-16D3-4690-A0D1-E6AA22616C4C}" type="presParOf" srcId="{38F3420B-A8DD-4619-B336-CFFFFC93A20C}" destId="{31C4D067-0834-4782-A299-D8EAD9F727C4}" srcOrd="4" destOrd="0" presId="urn:microsoft.com/office/officeart/2005/8/layout/list1"/>
    <dgm:cxn modelId="{5AA201F4-6E00-48A8-8B23-1B52C0BF9638}" type="presParOf" srcId="{31C4D067-0834-4782-A299-D8EAD9F727C4}" destId="{E66CCB82-8547-4C2A-97E8-D93B54CA7344}" srcOrd="0" destOrd="0" presId="urn:microsoft.com/office/officeart/2005/8/layout/list1"/>
    <dgm:cxn modelId="{02C1FF36-1FC9-4229-953B-5427CA014C53}" type="presParOf" srcId="{31C4D067-0834-4782-A299-D8EAD9F727C4}" destId="{AD837270-EDA8-4C82-8FAA-840508FFBA12}" srcOrd="1" destOrd="0" presId="urn:microsoft.com/office/officeart/2005/8/layout/list1"/>
    <dgm:cxn modelId="{CBB2599B-B3A4-41A2-A844-00F2BEB99E51}" type="presParOf" srcId="{38F3420B-A8DD-4619-B336-CFFFFC93A20C}" destId="{3016271E-9A9D-4F85-845B-B4F1D2E99F81}" srcOrd="5" destOrd="0" presId="urn:microsoft.com/office/officeart/2005/8/layout/list1"/>
    <dgm:cxn modelId="{B7050790-DFF9-4E49-B6F0-8D757077B689}" type="presParOf" srcId="{38F3420B-A8DD-4619-B336-CFFFFC93A20C}" destId="{A7A4508E-288E-41E3-B88E-C3D7CA4B549C}" srcOrd="6" destOrd="0" presId="urn:microsoft.com/office/officeart/2005/8/layout/list1"/>
    <dgm:cxn modelId="{78BC14E1-8E95-4A52-AE67-809F7FE66CF3}" type="presParOf" srcId="{38F3420B-A8DD-4619-B336-CFFFFC93A20C}" destId="{7454973A-7336-45FE-9391-59787C553A5B}" srcOrd="7" destOrd="0" presId="urn:microsoft.com/office/officeart/2005/8/layout/list1"/>
    <dgm:cxn modelId="{929DCE27-4FAC-4C89-897E-8695012D4A31}" type="presParOf" srcId="{38F3420B-A8DD-4619-B336-CFFFFC93A20C}" destId="{6E07C31B-606C-4A41-991E-82FE76DD93B8}" srcOrd="8" destOrd="0" presId="urn:microsoft.com/office/officeart/2005/8/layout/list1"/>
    <dgm:cxn modelId="{F03720E9-9864-4923-B922-0A5EEE838168}" type="presParOf" srcId="{6E07C31B-606C-4A41-991E-82FE76DD93B8}" destId="{6D315BB5-7DD3-4C3D-B808-FBBD322BB30C}" srcOrd="0" destOrd="0" presId="urn:microsoft.com/office/officeart/2005/8/layout/list1"/>
    <dgm:cxn modelId="{2A8D4D63-5297-4DC4-95E5-9271D77F6175}" type="presParOf" srcId="{6E07C31B-606C-4A41-991E-82FE76DD93B8}" destId="{15927D17-8D14-4F6E-9FC6-C28692EFE1FE}" srcOrd="1" destOrd="0" presId="urn:microsoft.com/office/officeart/2005/8/layout/list1"/>
    <dgm:cxn modelId="{FF4F4927-10DB-4E87-ABF7-89C3E14C4325}" type="presParOf" srcId="{38F3420B-A8DD-4619-B336-CFFFFC93A20C}" destId="{41A11E96-E8F2-4B0A-9A6E-102A2A17ED1C}" srcOrd="9" destOrd="0" presId="urn:microsoft.com/office/officeart/2005/8/layout/list1"/>
    <dgm:cxn modelId="{AB2BD841-EC24-4604-9883-E8C48A360CD9}" type="presParOf" srcId="{38F3420B-A8DD-4619-B336-CFFFFC93A20C}" destId="{43599F4B-0AA8-4309-B095-A3323E895B93}" srcOrd="10" destOrd="0" presId="urn:microsoft.com/office/officeart/2005/8/layout/list1"/>
    <dgm:cxn modelId="{6BD51C6B-CD1C-410A-9053-6AE5798D0594}" type="presParOf" srcId="{38F3420B-A8DD-4619-B336-CFFFFC93A20C}" destId="{956EDDDE-7E40-4E79-B2E3-10AE7A70C642}" srcOrd="11" destOrd="0" presId="urn:microsoft.com/office/officeart/2005/8/layout/list1"/>
    <dgm:cxn modelId="{6718FF2F-3404-4CC8-8AD1-FC9A23332E8C}" type="presParOf" srcId="{38F3420B-A8DD-4619-B336-CFFFFC93A20C}" destId="{B74743A3-8A61-4206-915A-F9E5D9EEEAC8}" srcOrd="12" destOrd="0" presId="urn:microsoft.com/office/officeart/2005/8/layout/list1"/>
    <dgm:cxn modelId="{8A1D8244-9C87-4CF4-B7EA-704E733E4FA4}" type="presParOf" srcId="{B74743A3-8A61-4206-915A-F9E5D9EEEAC8}" destId="{69AE0346-04A5-4A77-964E-83A23BB16A81}" srcOrd="0" destOrd="0" presId="urn:microsoft.com/office/officeart/2005/8/layout/list1"/>
    <dgm:cxn modelId="{998BCF9A-18DA-4643-87EA-8B8F29359846}" type="presParOf" srcId="{B74743A3-8A61-4206-915A-F9E5D9EEEAC8}" destId="{0DA352E1-366A-47DF-84D0-0A59F4B4C2E6}" srcOrd="1" destOrd="0" presId="urn:microsoft.com/office/officeart/2005/8/layout/list1"/>
    <dgm:cxn modelId="{DB283551-E82F-4821-A2B5-E212A5AB0712}" type="presParOf" srcId="{38F3420B-A8DD-4619-B336-CFFFFC93A20C}" destId="{6C4F5B3A-97A3-40CA-8E73-D7F4725D7A2C}" srcOrd="13" destOrd="0" presId="urn:microsoft.com/office/officeart/2005/8/layout/list1"/>
    <dgm:cxn modelId="{71D972F7-1F79-435A-B53F-6D5397D701C0}" type="presParOf" srcId="{38F3420B-A8DD-4619-B336-CFFFFC93A20C}" destId="{83963304-6357-43D6-AF0A-1FFB60B7BBB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76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482" y="0"/>
            <a:ext cx="2946575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A0C32B4F-0875-4A03-8195-3503B93DAE9D}" type="datetime1">
              <a:rPr lang="en-US" altLang="zh-TW"/>
              <a:pPr>
                <a:defRPr/>
              </a:pPr>
              <a:t>11/24/2014</a:t>
            </a:fld>
            <a:endParaRPr lang="en-US" altLang="zh-TW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242"/>
            <a:ext cx="2946576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482" y="9428242"/>
            <a:ext cx="2946575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4215C12A-E9B0-45CD-B2C8-82959A8C3D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0040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76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482" y="0"/>
            <a:ext cx="2946575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270AFB15-ABFB-431A-ACD8-77984637BEF8}" type="datetime1">
              <a:rPr lang="en-US" altLang="zh-TW"/>
              <a:pPr>
                <a:defRPr/>
              </a:pPr>
              <a:t>11/24/2014</a:t>
            </a:fld>
            <a:endParaRPr lang="en-US" altLang="zh-TW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06" y="4714122"/>
            <a:ext cx="5438464" cy="4468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830"/>
            <a:ext cx="2946576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482" y="9429830"/>
            <a:ext cx="2946575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EE922504-0510-4851-AB2A-826709CF35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90073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78FB90-2F19-41FC-966F-E58B274BA9AC}" type="slidenum">
              <a:rPr lang="en-US" altLang="zh-TW" smtClean="0">
                <a:ea typeface="新細明體" charset="-120"/>
              </a:rPr>
              <a:pPr/>
              <a:t>1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TW" altLang="en-US" dirty="0" smtClean="0">
                <a:ea typeface="新細明體" charset="-120"/>
              </a:rPr>
              <a:t>1</a:t>
            </a:r>
            <a:r>
              <a:rPr lang="en-US" altLang="zh-TW" dirty="0" smtClean="0">
                <a:ea typeface="新細明體" charset="-120"/>
              </a:rPr>
              <a:t>.</a:t>
            </a:r>
            <a:r>
              <a:rPr lang="zh-TW" altLang="en-US" dirty="0" smtClean="0">
                <a:ea typeface="新細明體" charset="-120"/>
              </a:rPr>
              <a:t>數據盡量圖表化，先圖後表，並以</a:t>
            </a:r>
            <a:r>
              <a:rPr lang="en-US" altLang="zh-TW" dirty="0" smtClean="0">
                <a:ea typeface="新細明體" charset="-120"/>
              </a:rPr>
              <a:t>EXCEL</a:t>
            </a:r>
            <a:r>
              <a:rPr lang="zh-TW" altLang="en-US" dirty="0" smtClean="0">
                <a:ea typeface="新細明體" charset="-120"/>
              </a:rPr>
              <a:t>為物件，便利核對與修正</a:t>
            </a:r>
          </a:p>
          <a:p>
            <a:pPr eaLnBrk="1" hangingPunct="1"/>
            <a:r>
              <a:rPr lang="en-US" altLang="zh-TW" dirty="0" smtClean="0">
                <a:ea typeface="新細明體" charset="-120"/>
              </a:rPr>
              <a:t>2.</a:t>
            </a:r>
            <a:r>
              <a:rPr lang="zh-TW" altLang="en-US" dirty="0" smtClean="0">
                <a:ea typeface="新細明體" charset="-120"/>
              </a:rPr>
              <a:t>統計表單的字及數字應盡量大，便利館長報告可看到</a:t>
            </a:r>
          </a:p>
          <a:p>
            <a:pPr eaLnBrk="1" hangingPunct="1"/>
            <a:r>
              <a:rPr lang="zh-TW" altLang="en-US" dirty="0" smtClean="0">
                <a:ea typeface="新細明體" charset="-120"/>
              </a:rPr>
              <a:t>3</a:t>
            </a:r>
            <a:r>
              <a:rPr lang="en-US" altLang="zh-TW" dirty="0" smtClean="0">
                <a:ea typeface="新細明體" charset="-120"/>
              </a:rPr>
              <a:t>.</a:t>
            </a:r>
            <a:r>
              <a:rPr lang="zh-TW" altLang="en-US" dirty="0" smtClean="0">
                <a:ea typeface="新細明體" charset="-120"/>
              </a:rPr>
              <a:t>投影片定稿後，印紙本一份給館長，便利館長報告</a:t>
            </a:r>
            <a:endParaRPr lang="zh-TW" altLang="zh-TW" dirty="0" smtClean="0">
              <a:ea typeface="新細明體" charset="-120"/>
            </a:endParaRPr>
          </a:p>
          <a:p>
            <a:pPr eaLnBrk="1" hangingPunct="1"/>
            <a:endParaRPr lang="zh-TW" altLang="zh-TW" dirty="0" smtClean="0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9574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E73C4-1555-4D25-AFBC-F6F8FB4FED21}" type="slidenum">
              <a:rPr lang="en-US" altLang="zh-TW" smtClean="0">
                <a:solidFill>
                  <a:prstClr val="black"/>
                </a:solidFill>
              </a:rPr>
              <a:pPr/>
              <a:t>40</a:t>
            </a:fld>
            <a:endParaRPr lang="en-US" altLang="zh-TW" smtClean="0">
              <a:solidFill>
                <a:prstClr val="black"/>
              </a:solidFill>
            </a:endParaRPr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Char char="à"/>
            </a:pPr>
            <a:r>
              <a:rPr lang="en-US" altLang="zh-TW" b="1" smtClean="0">
                <a:ea typeface="新細明體" charset="-120"/>
                <a:sym typeface="Wingdings" pitchFamily="2" charset="2"/>
              </a:rPr>
              <a:t>93</a:t>
            </a:r>
            <a:r>
              <a:rPr lang="zh-TW" altLang="en-US" b="1" smtClean="0">
                <a:ea typeface="新細明體" charset="-120"/>
                <a:sym typeface="Wingdings" pitchFamily="2" charset="2"/>
              </a:rPr>
              <a:t>起才有控管大門出入</a:t>
            </a:r>
            <a:r>
              <a:rPr lang="en-US" altLang="zh-TW" b="1" smtClean="0">
                <a:ea typeface="新細明體" charset="-120"/>
                <a:sym typeface="Wingdings" pitchFamily="2" charset="2"/>
              </a:rPr>
              <a:t>,</a:t>
            </a:r>
          </a:p>
          <a:p>
            <a:pPr eaLnBrk="1" hangingPunct="1">
              <a:buFont typeface="Wingdings" pitchFamily="2" charset="2"/>
              <a:buChar char="à"/>
            </a:pPr>
            <a:r>
              <a:rPr lang="en-US" altLang="zh-TW" b="1" smtClean="0">
                <a:ea typeface="新細明體" charset="-120"/>
                <a:sym typeface="Wingdings" pitchFamily="2" charset="2"/>
              </a:rPr>
              <a:t> </a:t>
            </a:r>
            <a:r>
              <a:rPr lang="zh-TW" altLang="en-US" b="1" smtClean="0">
                <a:ea typeface="新細明體" charset="-120"/>
                <a:sym typeface="Wingdings" pitchFamily="2" charset="2"/>
              </a:rPr>
              <a:t>於</a:t>
            </a:r>
            <a:r>
              <a:rPr lang="en-US" altLang="zh-TW" b="1" smtClean="0">
                <a:ea typeface="新細明體" charset="-120"/>
                <a:sym typeface="Wingdings" pitchFamily="2" charset="2"/>
              </a:rPr>
              <a:t>94.04.13  </a:t>
            </a:r>
            <a:r>
              <a:rPr lang="zh-TW" altLang="en-US" b="1" smtClean="0">
                <a:ea typeface="新細明體" charset="-120"/>
                <a:sym typeface="Wingdings" pitchFamily="2" charset="2"/>
              </a:rPr>
              <a:t>起開放經電梯出入圖書館</a:t>
            </a:r>
            <a:r>
              <a:rPr lang="en-US" altLang="zh-TW" b="1" smtClean="0">
                <a:ea typeface="新細明體" charset="-120"/>
                <a:sym typeface="Wingdings" pitchFamily="2" charset="2"/>
              </a:rPr>
              <a:t>, </a:t>
            </a:r>
            <a:r>
              <a:rPr lang="zh-TW" altLang="en-US" b="1" smtClean="0">
                <a:ea typeface="新細明體" charset="-120"/>
                <a:sym typeface="Wingdings" pitchFamily="2" charset="2"/>
              </a:rPr>
              <a:t>因此數據下降原因不明</a:t>
            </a:r>
          </a:p>
          <a:p>
            <a:pPr eaLnBrk="1" hangingPunct="1"/>
            <a:r>
              <a:rPr lang="zh-TW" altLang="en-US" b="1" smtClean="0">
                <a:ea typeface="新細明體" charset="-120"/>
                <a:sym typeface="Wingdings" pitchFamily="2" charset="2"/>
              </a:rPr>
              <a:t></a:t>
            </a:r>
            <a:r>
              <a:rPr lang="en-US" altLang="zh-TW" b="1" smtClean="0">
                <a:ea typeface="新細明體" charset="-120"/>
                <a:sym typeface="Wingdings" pitchFamily="2" charset="2"/>
              </a:rPr>
              <a:t>96</a:t>
            </a:r>
            <a:r>
              <a:rPr lang="zh-TW" altLang="en-US" b="1" smtClean="0">
                <a:ea typeface="新細明體" charset="-120"/>
                <a:sym typeface="Wingdings" pitchFamily="2" charset="2"/>
              </a:rPr>
              <a:t>學年度已增加藝術中心校外人士利用統計</a:t>
            </a:r>
            <a:r>
              <a:rPr lang="en-US" altLang="zh-TW" b="1" smtClean="0">
                <a:ea typeface="新細明體" charset="-120"/>
                <a:sym typeface="Wingdings" pitchFamily="2" charset="2"/>
              </a:rPr>
              <a:t>(97.08.11/</a:t>
            </a:r>
            <a:r>
              <a:rPr lang="zh-TW" altLang="en-US" b="1" smtClean="0">
                <a:ea typeface="新細明體" charset="-120"/>
                <a:sym typeface="Wingdings" pitchFamily="2" charset="2"/>
              </a:rPr>
              <a:t>歐</a:t>
            </a:r>
            <a:r>
              <a:rPr lang="en-US" altLang="zh-TW" b="1" smtClean="0">
                <a:ea typeface="新細明體" charset="-120"/>
                <a:sym typeface="Wingdings" pitchFamily="2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76140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1128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953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362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747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893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9022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193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2780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1539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31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8247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F83830-84EA-4C4D-8D81-27FED6591D14}" type="datetimeFigureOut">
              <a:rPr lang="zh-TW" altLang="en-US" smtClean="0"/>
              <a:pPr>
                <a:defRPr/>
              </a:pPr>
              <a:t>2014/11/24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3CF340-C1F4-4EC0-AA18-8F57D68B28E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150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6FA72C-98B0-4DA7-B070-6A9947DC2A0D}" type="datetimeFigureOut">
              <a:rPr lang="zh-TW" altLang="en-US" smtClean="0"/>
              <a:pPr>
                <a:defRPr/>
              </a:pPr>
              <a:t>2014/11/24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C38B5-7DF2-48CE-AAB1-B68C2F2BE4F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764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6EFAB-733A-47EC-8C4F-D826D5A1B33C}" type="datetimeFigureOut">
              <a:rPr lang="zh-TW" altLang="en-US" smtClean="0"/>
              <a:pPr>
                <a:defRPr/>
              </a:pPr>
              <a:t>2014/11/24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CB3386-6C5C-44AD-A764-517C8EF8753E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107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CA25A8-B455-4F8A-8583-9E2E80914303}" type="datetimeFigureOut">
              <a:rPr lang="zh-TW" altLang="en-US" smtClean="0"/>
              <a:pPr>
                <a:defRPr/>
              </a:pPr>
              <a:t>2014/11/24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01635C-B52B-470B-B048-F18B349E24A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1588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946F9A-7A47-44C4-A6B3-0DE5D6E0E87C}" type="datetimeFigureOut">
              <a:rPr lang="zh-TW" altLang="en-US" smtClean="0"/>
              <a:pPr>
                <a:defRPr/>
              </a:pPr>
              <a:t>2014/11/24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D7C9BA-D923-4BBE-AA5F-6FFF133789AA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7259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733464-F0DE-43F7-9A94-DED413A8E680}" type="datetimeFigureOut">
              <a:rPr lang="zh-TW" altLang="en-US" smtClean="0"/>
              <a:pPr>
                <a:defRPr/>
              </a:pPr>
              <a:t>2014/11/24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946EAD-57E4-4790-A994-856C864D02FF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3891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9DF3E0-CD2A-4B8C-8C79-64860DE28AE9}" type="datetimeFigureOut">
              <a:rPr lang="zh-TW" altLang="en-US" smtClean="0"/>
              <a:pPr>
                <a:defRPr/>
              </a:pPr>
              <a:t>2014/11/24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36C938-A620-47B9-A8E3-1B944F7028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7087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16E5F3B3-5B70-457E-B4FD-01FFB15CA77B}" type="datetimeFigureOut">
              <a:rPr lang="zh-TW" altLang="en-US" smtClean="0"/>
              <a:pPr>
                <a:defRPr/>
              </a:pPr>
              <a:t>2014/11/24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A6D833B-C9E2-41B1-B026-DDA4A82286A5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9045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032E08-87B1-4180-B1C6-BFBB1E80D487}" type="datetimeFigureOut">
              <a:rPr lang="zh-TW" altLang="en-US" smtClean="0"/>
              <a:pPr>
                <a:defRPr/>
              </a:pPr>
              <a:t>2014/11/24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8491E6-C566-4151-BA11-48D79DC54E2A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0139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C5A681-F112-4780-93A7-DA5ACEB5C82F}" type="datetimeFigureOut">
              <a:rPr lang="zh-TW" altLang="en-US" smtClean="0"/>
              <a:pPr>
                <a:defRPr/>
              </a:pPr>
              <a:t>2014/11/24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3E42A4-7C11-4632-B54C-64F6D43DFE6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7847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8A83A0-02D3-43ED-9045-ABC0802A7454}" type="datetimeFigureOut">
              <a:rPr lang="zh-TW" altLang="en-US" smtClean="0"/>
              <a:pPr>
                <a:defRPr/>
              </a:pPr>
              <a:t>2014/11/24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E381D-E9E2-46F2-960C-3CEDD5556C60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55325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5BDC3C-A418-4AE5-8086-F7A7B2642447}" type="datetimeFigureOut">
              <a:rPr lang="zh-TW" altLang="en-US" smtClean="0"/>
              <a:pPr>
                <a:defRPr/>
              </a:pPr>
              <a:t>2014/11/24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F752CD-2E53-48DF-934A-09CA3D018A73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92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467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0365A46-9F68-4CCD-938A-ABA64C8EDBC4}" type="datetimeFigureOut">
              <a:rPr lang="zh-TW" altLang="en-US" smtClean="0"/>
              <a:pPr/>
              <a:t>2014/11/24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FFD2161-8BCB-491F-B1FA-7BD1366A4063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826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  <p:sldLayoutId id="214748415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Microsoft_Excel_97-2003____1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Microsoft_Excel_97-2003____2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emf"/><Relationship Id="rId4" Type="http://schemas.openxmlformats.org/officeDocument/2006/relationships/oleObject" Target="../embeddings/Microsoft_Excel_97-2003____3.xls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eg"/><Relationship Id="rId4" Type="http://schemas.openxmlformats.org/officeDocument/2006/relationships/image" Target="../media/image18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5"/>
          <p:cNvSpPr txBox="1">
            <a:spLocks noChangeArrowheads="1"/>
          </p:cNvSpPr>
          <p:nvPr/>
        </p:nvSpPr>
        <p:spPr>
          <a:xfrm>
            <a:off x="706654" y="764704"/>
            <a:ext cx="7704856" cy="9361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zh-TW" alt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全</a:t>
            </a:r>
            <a:r>
              <a:rPr kumimoji="0" lang="zh-TW" alt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校</a:t>
            </a:r>
            <a:r>
              <a:rPr kumimoji="0" lang="zh-TW" alt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讀書風氣專案</a:t>
            </a:r>
            <a:r>
              <a:rPr kumimoji="0" lang="zh-TW" alt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報告</a:t>
            </a:r>
            <a:endParaRPr kumimoji="0" lang="en-US" altLang="zh-TW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2483768" y="1981387"/>
            <a:ext cx="40324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zh-TW" altLang="en-US" sz="40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報告人</a:t>
            </a:r>
            <a:r>
              <a:rPr kumimoji="0" lang="zh-TW" altLang="en-US" sz="4000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kumimoji="0" lang="zh-TW" altLang="en-US" sz="40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廖淑娟</a:t>
            </a:r>
            <a:endParaRPr kumimoji="0" lang="en-US" altLang="zh-TW" sz="4000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kumimoji="0" lang="zh-TW" altLang="en-US" sz="4000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圖書館</a:t>
            </a:r>
            <a:endParaRPr kumimoji="0" lang="zh-TW" altLang="en-US" sz="4000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3200" dirty="0" smtClean="0"/>
              <a:t>103.11.24</a:t>
            </a:r>
            <a:endParaRPr lang="zh-TW" altLang="en-US" sz="320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013176"/>
            <a:ext cx="995901" cy="133077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85184"/>
            <a:ext cx="864096" cy="94516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149080"/>
            <a:ext cx="3507089" cy="2113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872" y="4149080"/>
            <a:ext cx="3144495" cy="2096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2"/>
          <p:cNvSpPr>
            <a:spLocks noGrp="1"/>
          </p:cNvSpPr>
          <p:nvPr>
            <p:ph type="title"/>
          </p:nvPr>
        </p:nvSpPr>
        <p:spPr>
          <a:xfrm>
            <a:off x="822960" y="836712"/>
            <a:ext cx="7543800" cy="900649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報告大綱</a:t>
            </a:r>
            <a:endParaRPr lang="zh-TW" altLang="en-US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971600" y="2132856"/>
            <a:ext cx="6155772" cy="1260559"/>
            <a:chOff x="-34946" y="329196"/>
            <a:chExt cx="2457958" cy="1634843"/>
          </a:xfrm>
        </p:grpSpPr>
        <p:sp>
          <p:nvSpPr>
            <p:cNvPr id="6" name="圓角矩形 5"/>
            <p:cNvSpPr/>
            <p:nvPr/>
          </p:nvSpPr>
          <p:spPr>
            <a:xfrm>
              <a:off x="-34946" y="329196"/>
              <a:ext cx="2457958" cy="1228979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1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37046" y="807052"/>
              <a:ext cx="2385966" cy="11569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43180" rIns="64770" bIns="43180" numCol="1" spcCol="1270" anchor="ctr" anchorCtr="0">
              <a:noAutofit/>
            </a:bodyPr>
            <a:lstStyle/>
            <a:p>
              <a:pPr lvl="0" defTabSz="1511300">
                <a:lnSpc>
                  <a:spcPct val="90000"/>
                </a:lnSpc>
                <a:spcAft>
                  <a:spcPct val="35000"/>
                </a:spcAft>
              </a:pPr>
              <a:r>
                <a:rPr lang="zh-TW" altLang="en-US" sz="3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圖書館</a:t>
              </a:r>
              <a:r>
                <a:rPr lang="zh-TW" altLang="en-US" sz="3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推動概念與</a:t>
              </a:r>
              <a:r>
                <a:rPr lang="zh-TW" altLang="en-US" sz="3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實施策略</a:t>
              </a:r>
              <a:endPara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TW" sz="3400" kern="12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939912" y="3231492"/>
            <a:ext cx="6187460" cy="945198"/>
            <a:chOff x="3074174" y="332375"/>
            <a:chExt cx="2457958" cy="1075005"/>
          </a:xfrm>
          <a:solidFill>
            <a:srgbClr val="92D050"/>
          </a:solidFill>
        </p:grpSpPr>
        <p:sp>
          <p:nvSpPr>
            <p:cNvPr id="9" name="圓角矩形 8"/>
            <p:cNvSpPr/>
            <p:nvPr/>
          </p:nvSpPr>
          <p:spPr>
            <a:xfrm>
              <a:off x="3074174" y="332375"/>
              <a:ext cx="2457958" cy="107500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圓角矩形 4"/>
            <p:cNvSpPr/>
            <p:nvPr/>
          </p:nvSpPr>
          <p:spPr>
            <a:xfrm>
              <a:off x="3143240" y="1118132"/>
              <a:ext cx="2385966" cy="28924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43180" rIns="64770" bIns="43180" numCol="1" spcCol="1270" anchor="ctr" anchorCtr="0">
              <a:noAutofit/>
            </a:bodyPr>
            <a:lstStyle/>
            <a:p>
              <a:pPr defTabSz="1511300">
                <a:lnSpc>
                  <a:spcPct val="90000"/>
                </a:lnSpc>
                <a:spcAft>
                  <a:spcPct val="35000"/>
                </a:spcAft>
              </a:pPr>
              <a:r>
                <a:rPr lang="zh-TW" altLang="en-US" sz="36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讀書風氣現況報告</a:t>
              </a:r>
              <a:endParaRPr lang="en-US" altLang="zh-TW" sz="3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0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400" kern="1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939912" y="4254852"/>
            <a:ext cx="6187460" cy="1046356"/>
            <a:chOff x="-2402059" y="1738324"/>
            <a:chExt cx="6152368" cy="1156987"/>
          </a:xfrm>
        </p:grpSpPr>
        <p:sp>
          <p:nvSpPr>
            <p:cNvPr id="12" name="圓角矩形 11"/>
            <p:cNvSpPr/>
            <p:nvPr/>
          </p:nvSpPr>
          <p:spPr>
            <a:xfrm>
              <a:off x="-2402059" y="1777100"/>
              <a:ext cx="6152368" cy="1079437"/>
            </a:xfrm>
            <a:prstGeom prst="roundRect">
              <a:avLst>
                <a:gd name="adj" fmla="val 10000"/>
              </a:avLst>
            </a:prstGeom>
            <a:solidFill>
              <a:srgbClr val="FF505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圓角矩形 4"/>
            <p:cNvSpPr/>
            <p:nvPr/>
          </p:nvSpPr>
          <p:spPr>
            <a:xfrm>
              <a:off x="-2402059" y="1738324"/>
              <a:ext cx="3056733" cy="11569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43180" rIns="64770" bIns="4318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3400" kern="1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未來規劃方向</a:t>
              </a:r>
              <a:endParaRPr lang="en-US" altLang="zh-TW" sz="3400" kern="12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73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822960" y="908720"/>
            <a:ext cx="7543800" cy="8286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圖書館推動概念與實施策略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491880" y="1628800"/>
            <a:ext cx="2448272" cy="8640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兩大主軸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2703487192"/>
              </p:ext>
            </p:extLst>
          </p:nvPr>
        </p:nvGraphicFramePr>
        <p:xfrm>
          <a:off x="1138476" y="2169409"/>
          <a:ext cx="6912768" cy="4073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854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2960" y="620687"/>
            <a:ext cx="7543800" cy="10801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讀書風氣現況報告</a:t>
            </a:r>
          </a:p>
        </p:txBody>
      </p:sp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0983283"/>
              </p:ext>
            </p:extLst>
          </p:nvPr>
        </p:nvGraphicFramePr>
        <p:xfrm>
          <a:off x="822325" y="1846263"/>
          <a:ext cx="7350075" cy="3310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內容版面配置區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5092397"/>
              </p:ext>
            </p:extLst>
          </p:nvPr>
        </p:nvGraphicFramePr>
        <p:xfrm>
          <a:off x="822960" y="1701385"/>
          <a:ext cx="6917392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311381576"/>
              </p:ext>
            </p:extLst>
          </p:nvPr>
        </p:nvGraphicFramePr>
        <p:xfrm>
          <a:off x="1979712" y="3933056"/>
          <a:ext cx="6387048" cy="237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09864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2960" y="908720"/>
            <a:ext cx="7543800" cy="82864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altLang="zh-TW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圖書</a:t>
            </a:r>
            <a:r>
              <a:rPr lang="zh-TW" altLang="en-US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流通</a:t>
            </a:r>
            <a:r>
              <a:rPr lang="zh-TW" altLang="en-US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統計</a:t>
            </a:r>
            <a:endParaRPr lang="zh-TW" altLang="en-US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9185179"/>
              </p:ext>
            </p:extLst>
          </p:nvPr>
        </p:nvGraphicFramePr>
        <p:xfrm>
          <a:off x="858053" y="1988840"/>
          <a:ext cx="7544445" cy="4103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" name="工作表" r:id="rId4" imgW="9458241" imgH="5172110" progId="Excel.Sheet.8">
                  <p:embed/>
                </p:oleObj>
              </mc:Choice>
              <mc:Fallback>
                <p:oleObj name="工作表" r:id="rId4" imgW="9458241" imgH="5172110" progId="Excel.Sheet.8">
                  <p:embed/>
                  <p:pic>
                    <p:nvPicPr>
                      <p:cNvPr id="0" name="Picture 172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053" y="1988840"/>
                        <a:ext cx="7544445" cy="41030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6516216" y="648866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讀書風氣現況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報告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2632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2960" y="908720"/>
            <a:ext cx="7543800" cy="8286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進館</a:t>
            </a:r>
            <a:r>
              <a:rPr lang="zh-TW" altLang="en-US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人數統計</a:t>
            </a:r>
            <a:endParaRPr lang="zh-TW" altLang="en-US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8396401"/>
              </p:ext>
            </p:extLst>
          </p:nvPr>
        </p:nvGraphicFramePr>
        <p:xfrm>
          <a:off x="822960" y="1916832"/>
          <a:ext cx="7533498" cy="4428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5" name="工作表" r:id="rId4" imgW="7972543" imgH="4686321" progId="Excel.Sheet.8">
                  <p:embed/>
                </p:oleObj>
              </mc:Choice>
              <mc:Fallback>
                <p:oleObj name="工作表" r:id="rId4" imgW="7972543" imgH="4686321" progId="Excel.Sheet.8">
                  <p:embed/>
                  <p:pic>
                    <p:nvPicPr>
                      <p:cNvPr id="0" name="Picture 17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" y="1916832"/>
                        <a:ext cx="7533498" cy="44282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6300192" y="648866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讀書風氣現況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報告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-2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083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4782407"/>
              </p:ext>
            </p:extLst>
          </p:nvPr>
        </p:nvGraphicFramePr>
        <p:xfrm>
          <a:off x="827088" y="1962150"/>
          <a:ext cx="7534275" cy="379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工作表" r:id="rId4" imgW="9010751" imgH="4533938" progId="Excel.Sheet.8">
                  <p:embed/>
                </p:oleObj>
              </mc:Choice>
              <mc:Fallback>
                <p:oleObj name="工作表" r:id="rId4" imgW="9010751" imgH="4533938" progId="Excel.Sheet.8">
                  <p:embed/>
                  <p:pic>
                    <p:nvPicPr>
                      <p:cNvPr id="0" name="Picture 16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962150"/>
                        <a:ext cx="7534275" cy="3790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22960" y="908720"/>
            <a:ext cx="7543800" cy="8286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團體討論室使用統計</a:t>
            </a:r>
            <a:endParaRPr lang="zh-TW" altLang="en-US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516216" y="648866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讀書風氣現況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報告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-3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288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2959" y="2132856"/>
            <a:ext cx="75438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鼓勵學生組成自主學習社</a:t>
            </a:r>
            <a:r>
              <a:rPr lang="zh-TW" altLang="en-US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群之</a:t>
            </a:r>
            <a:r>
              <a:rPr lang="zh-TW" altLang="en-US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做</a:t>
            </a:r>
            <a:r>
              <a:rPr lang="zh-TW" altLang="en-US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</a:t>
            </a:r>
            <a:endParaRPr lang="zh-TW" altLang="en-US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350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5580112" y="6352144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鼓勵學生組成自主學習社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>
          <a:xfrm>
            <a:off x="740119" y="389299"/>
            <a:ext cx="7709480" cy="13480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推動各學系成立讀書會或學習社群</a:t>
            </a:r>
          </a:p>
        </p:txBody>
      </p:sp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822958" y="1845990"/>
            <a:ext cx="7853498" cy="4247305"/>
          </a:xfrm>
        </p:spPr>
        <p:txBody>
          <a:bodyPr>
            <a:normAutofit/>
          </a:bodyPr>
          <a:lstStyle/>
          <a:p>
            <a:pPr marL="182563" indent="-182563">
              <a:lnSpc>
                <a:spcPts val="2880"/>
              </a:lnSpc>
            </a:pP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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建立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同儕學習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模式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鼓勵並推動各院、各系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積極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運作 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82563" indent="-182563">
              <a:lnSpc>
                <a:spcPts val="2880"/>
              </a:lnSpc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讀書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會或學習社群，營造校園良好的學習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風氣。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2880"/>
              </a:lnSpc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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提供</a:t>
            </a:r>
            <a:r>
              <a:rPr lang="zh-TW" altLang="zh-TW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</a:t>
            </a:r>
            <a:r>
              <a:rPr lang="zh-TW" altLang="zh-TW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討論</a:t>
            </a:r>
            <a:r>
              <a:rPr lang="zh-TW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室長期借用</a:t>
            </a:r>
            <a:r>
              <a:rPr lang="zh-TW" altLang="zh-TW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服務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申請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Picture 10" descr="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707" y="3780519"/>
            <a:ext cx="4104515" cy="2308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727" y="4748260"/>
            <a:ext cx="1175214" cy="176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8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899592" y="908720"/>
            <a:ext cx="7920880" cy="7486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z="4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各學系讀書會</a:t>
            </a:r>
            <a:r>
              <a:rPr lang="en-US" altLang="zh-TW" sz="4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4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學習社群數量統計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5520253"/>
              </p:ext>
            </p:extLst>
          </p:nvPr>
        </p:nvGraphicFramePr>
        <p:xfrm>
          <a:off x="1691680" y="2060848"/>
          <a:ext cx="5644678" cy="3200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22339"/>
                <a:gridCol w="2822339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學年度</a:t>
                      </a:r>
                      <a:r>
                        <a:rPr lang="en-US" altLang="zh-TW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學期</a:t>
                      </a:r>
                      <a:endParaRPr lang="zh-TW" altLang="en-US" sz="2400" dirty="0">
                        <a:solidFill>
                          <a:srgbClr val="0000FF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學習社群總數</a:t>
                      </a:r>
                      <a:endParaRPr lang="zh-TW" altLang="en-US" sz="2400" dirty="0">
                        <a:solidFill>
                          <a:srgbClr val="0000FF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</a:tr>
              <a:tr h="36233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100-1</a:t>
                      </a:r>
                      <a:r>
                        <a:rPr lang="zh-TW" altLang="en-US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學期</a:t>
                      </a:r>
                      <a:endParaRPr lang="zh-TW" altLang="en-US" sz="24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314</a:t>
                      </a:r>
                      <a:endParaRPr lang="zh-TW" altLang="en-US" sz="24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</a:tr>
              <a:tr h="3623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100-2</a:t>
                      </a:r>
                      <a:r>
                        <a:rPr lang="zh-TW" altLang="en-US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學期</a:t>
                      </a:r>
                      <a:endParaRPr lang="zh-TW" altLang="en-US" sz="24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96</a:t>
                      </a:r>
                      <a:endParaRPr lang="zh-TW" altLang="en-US" sz="24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</a:tr>
              <a:tr h="36233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101-1</a:t>
                      </a:r>
                      <a:r>
                        <a:rPr lang="zh-TW" altLang="en-US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學期</a:t>
                      </a:r>
                      <a:endParaRPr lang="zh-TW" altLang="en-US" sz="24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212</a:t>
                      </a:r>
                      <a:endParaRPr lang="zh-TW" altLang="en-US" sz="24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</a:tr>
              <a:tr h="36233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101-2</a:t>
                      </a:r>
                      <a:r>
                        <a:rPr lang="zh-TW" altLang="en-US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學期</a:t>
                      </a:r>
                      <a:endParaRPr lang="zh-TW" altLang="en-US" sz="24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295</a:t>
                      </a:r>
                      <a:endParaRPr lang="zh-TW" altLang="en-US" sz="24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</a:tr>
              <a:tr h="36233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102-1</a:t>
                      </a:r>
                      <a:r>
                        <a:rPr lang="zh-TW" altLang="en-US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學期</a:t>
                      </a:r>
                      <a:endParaRPr lang="zh-TW" altLang="en-US" sz="24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372</a:t>
                      </a:r>
                      <a:endParaRPr lang="zh-TW" altLang="en-US" sz="24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</a:tr>
              <a:tr h="36233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102-2</a:t>
                      </a:r>
                      <a:r>
                        <a:rPr lang="zh-TW" altLang="en-US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學期</a:t>
                      </a:r>
                      <a:endParaRPr lang="zh-TW" altLang="en-US" sz="24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306</a:t>
                      </a:r>
                      <a:endParaRPr lang="zh-TW" altLang="en-US" sz="2400" dirty="0"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5364088" y="6381328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鼓勵學生組成自主學習社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-2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170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755576" y="1124744"/>
            <a:ext cx="7056784" cy="5715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defTabSz="914400" eaLnBrk="1" latinLnBrk="0" hangingPunct="1">
              <a:lnSpc>
                <a:spcPct val="85000"/>
              </a:lnSpc>
              <a:buNone/>
              <a:defRPr sz="4200" b="1" spc="-50" baseline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各學系讀書會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/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學習社群分類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  <a:sym typeface="CommercialPi BT"/>
            </a:endParaRPr>
          </a:p>
        </p:txBody>
      </p:sp>
      <p:graphicFrame>
        <p:nvGraphicFramePr>
          <p:cNvPr id="6" name="圖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459982"/>
              </p:ext>
            </p:extLst>
          </p:nvPr>
        </p:nvGraphicFramePr>
        <p:xfrm>
          <a:off x="539552" y="1700808"/>
          <a:ext cx="8136904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5652120" y="6381328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鼓勵學生組成自主學習社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-3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40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圖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092597"/>
              </p:ext>
            </p:extLst>
          </p:nvPr>
        </p:nvGraphicFramePr>
        <p:xfrm>
          <a:off x="899592" y="1844824"/>
          <a:ext cx="7848872" cy="4416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827584" y="1124744"/>
            <a:ext cx="7200800" cy="5715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defPPr>
              <a:defRPr lang="zh-TW"/>
            </a:defPPr>
            <a:lvl1pPr defTabSz="914400" eaLnBrk="1" latinLnBrk="0" hangingPunct="1">
              <a:lnSpc>
                <a:spcPct val="85000"/>
              </a:lnSpc>
              <a:buNone/>
              <a:defRPr sz="4200" b="1" spc="-50" baseline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各學系讀書會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/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學習社群分類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  <a:sym typeface="CommercialPi BT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436096" y="6381328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鼓勵學生組成自主學習社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-4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0006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圖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260193"/>
              </p:ext>
            </p:extLst>
          </p:nvPr>
        </p:nvGraphicFramePr>
        <p:xfrm>
          <a:off x="539552" y="1772816"/>
          <a:ext cx="8136904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755576" y="1124744"/>
            <a:ext cx="7416824" cy="5715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defPPr>
              <a:defRPr lang="zh-TW"/>
            </a:defPPr>
            <a:lvl1pPr defTabSz="914400" eaLnBrk="1" latinLnBrk="0" hangingPunct="1">
              <a:lnSpc>
                <a:spcPct val="85000"/>
              </a:lnSpc>
              <a:buNone/>
              <a:defRPr sz="4200" b="1" spc="-50" baseline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各學系讀書會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/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學習社群分類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  <a:sym typeface="CommercialPi BT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436096" y="6381328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鼓勵學生組成自主學習社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-5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5009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12168" y="980728"/>
            <a:ext cx="7543800" cy="7566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fontAlgn="base">
              <a:spcAft>
                <a:spcPct val="0"/>
              </a:spcAft>
            </a:pPr>
            <a:r>
              <a:rPr kumimoji="1" lang="zh-TW" altLang="en-US" sz="4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觀察分析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5436096" y="6381328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鼓勵學生組成自主學習社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-6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1576944672"/>
              </p:ext>
            </p:extLst>
          </p:nvPr>
        </p:nvGraphicFramePr>
        <p:xfrm>
          <a:off x="2195736" y="1844824"/>
          <a:ext cx="5040560" cy="2160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2854959003"/>
              </p:ext>
            </p:extLst>
          </p:nvPr>
        </p:nvGraphicFramePr>
        <p:xfrm>
          <a:off x="1907704" y="4149081"/>
          <a:ext cx="6060232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1160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1540" y="1892442"/>
            <a:ext cx="8280920" cy="2256638"/>
          </a:xfrm>
        </p:spPr>
        <p:txBody>
          <a:bodyPr>
            <a:noAutofit/>
          </a:bodyPr>
          <a:lstStyle/>
          <a:p>
            <a:pPr>
              <a:lnSpc>
                <a:spcPts val="1900"/>
              </a:lnSpc>
            </a:pP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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為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鼓勵讀書會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學習社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群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展示學習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成果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特舉辦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讀書會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       </a:t>
            </a:r>
            <a:endParaRPr lang="en-US" altLang="zh-TW" sz="24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1900"/>
              </a:lnSpc>
            </a:pP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習社群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成果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競賽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活動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對於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經營優良或成果卓越之學習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團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</a:p>
          <a:p>
            <a:pPr>
              <a:lnSpc>
                <a:spcPts val="1900"/>
              </a:lnSpc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隊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給予適當獎勵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19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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102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舉辦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第一屆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讀書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學期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社群成果競賽，獲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87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組   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1900"/>
              </a:lnSpc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稿件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，製作成果輯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冊：並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103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賡續舉辦，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此次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共計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1900"/>
              </a:lnSpc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70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參賽。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1560" y="1033455"/>
            <a:ext cx="7992888" cy="6673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zh-TW" altLang="en-US" sz="44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辦理讀書會</a:t>
            </a:r>
            <a:r>
              <a:rPr lang="en-US" altLang="zh-TW" sz="44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/</a:t>
            </a:r>
            <a:r>
              <a:rPr lang="zh-TW" altLang="en-US" sz="44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學習社群成果競賽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4132148"/>
            <a:ext cx="3302551" cy="21354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圖片 6" descr="\\oic.asia.edu.tw\DavWWWRoot\adm\lib\DocLib1\0-圖書館照片\鈴惠\102-2(2014)年度讀書會學習社群成果競賽\NO.1-DSCF062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149080"/>
            <a:ext cx="2736304" cy="2118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文字方塊 7"/>
          <p:cNvSpPr txBox="1"/>
          <p:nvPr/>
        </p:nvSpPr>
        <p:spPr>
          <a:xfrm>
            <a:off x="5580112" y="6381328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鼓勵學生組成自主學習社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-7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996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543800" cy="828641"/>
          </a:xfrm>
        </p:spPr>
        <p:txBody>
          <a:bodyPr vert="horz" lIns="91440" tIns="45720" rIns="91440" bIns="45720" rtlCol="0" anchor="b">
            <a:normAutofit/>
          </a:bodyPr>
          <a:lstStyle/>
          <a:p>
            <a:pPr fontAlgn="base">
              <a:spcAft>
                <a:spcPct val="0"/>
              </a:spcAft>
            </a:pPr>
            <a:r>
              <a:rPr kumimoji="1" lang="zh-TW" altLang="en-US" sz="4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學習社群成果競賽</a:t>
            </a:r>
            <a:r>
              <a:rPr kumimoji="1" lang="zh-TW" altLang="zh-TW" sz="4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入選</a:t>
            </a:r>
            <a:r>
              <a:rPr kumimoji="1" lang="zh-TW" altLang="en-US" sz="4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說明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6012160" y="6381328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鼓勵學生組成自主學習社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-8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2564281"/>
              </p:ext>
            </p:extLst>
          </p:nvPr>
        </p:nvGraphicFramePr>
        <p:xfrm>
          <a:off x="467544" y="1700808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669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內容版面配置區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777625"/>
            <a:ext cx="2840488" cy="4022725"/>
          </a:xfrm>
        </p:spPr>
      </p:pic>
      <p:sp>
        <p:nvSpPr>
          <p:cNvPr id="7" name="矩形 6"/>
          <p:cNvSpPr/>
          <p:nvPr/>
        </p:nvSpPr>
        <p:spPr>
          <a:xfrm>
            <a:off x="741797" y="848949"/>
            <a:ext cx="7704856" cy="926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zh-TW" altLang="en-US" sz="44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辦理讀書會</a:t>
            </a:r>
            <a:r>
              <a:rPr lang="en-US" altLang="zh-TW" sz="44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/</a:t>
            </a:r>
            <a:r>
              <a:rPr lang="zh-TW" altLang="en-US" sz="44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學習社群成果競賽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63" y="1769443"/>
            <a:ext cx="4361848" cy="495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5364088" y="6388206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鼓勵學生組成自主學習社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-9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429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 txBox="1">
            <a:spLocks noGrp="1" noChangeArrowheads="1"/>
          </p:cNvSpPr>
          <p:nvPr>
            <p:ph type="title"/>
          </p:nvPr>
        </p:nvSpPr>
        <p:spPr>
          <a:xfrm>
            <a:off x="683568" y="2492896"/>
            <a:ext cx="8280920" cy="1252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fontAlgn="base">
              <a:spcAft>
                <a:spcPct val="0"/>
              </a:spcAft>
            </a:pPr>
            <a:r>
              <a:rPr kumimoji="1" lang="zh-TW" altLang="en-US" sz="44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提升學生</a:t>
            </a:r>
            <a:r>
              <a:rPr kumimoji="1" lang="zh-TW" altLang="en-US" sz="4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學習動機與</a:t>
            </a:r>
            <a:r>
              <a:rPr kumimoji="1" lang="zh-TW" altLang="en-US" sz="44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興趣之做</a:t>
            </a:r>
            <a:r>
              <a:rPr kumimoji="1" lang="zh-TW" altLang="en-US" sz="4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法</a:t>
            </a:r>
          </a:p>
        </p:txBody>
      </p:sp>
    </p:spTree>
    <p:extLst>
      <p:ext uri="{BB962C8B-B14F-4D97-AF65-F5344CB8AC3E}">
        <p14:creationId xmlns:p14="http://schemas.microsoft.com/office/powerpoint/2010/main" val="125613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332656"/>
            <a:ext cx="8136904" cy="1531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z="40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辦理「</a:t>
            </a:r>
            <a:r>
              <a:rPr lang="zh-TW" altLang="en-US" sz="4000" b="1" spc="-5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咖啡書香中遇見你的智慧</a:t>
            </a:r>
            <a:r>
              <a:rPr lang="zh-TW" altLang="en-US" sz="4000" b="1" spc="-50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」  </a:t>
            </a:r>
            <a:r>
              <a:rPr lang="zh-TW" altLang="en-US" sz="40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學院閱讀分享座談</a:t>
            </a:r>
            <a:r>
              <a:rPr lang="zh-TW" altLang="en-US" sz="4000" b="1" spc="-50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系列</a:t>
            </a:r>
            <a:endParaRPr lang="zh-TW" altLang="en-US" sz="4000" b="1" spc="-5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graphicFrame>
        <p:nvGraphicFramePr>
          <p:cNvPr id="4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550668"/>
              </p:ext>
            </p:extLst>
          </p:nvPr>
        </p:nvGraphicFramePr>
        <p:xfrm>
          <a:off x="182682" y="2236034"/>
          <a:ext cx="8784976" cy="374441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79379"/>
                <a:gridCol w="7505597"/>
              </a:tblGrid>
              <a:tr h="387415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舉辦學院</a:t>
                      </a: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主講題目</a:t>
                      </a:r>
                      <a:r>
                        <a:rPr lang="en-US" altLang="zh-TW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主講人</a:t>
                      </a: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952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通識中心</a:t>
                      </a: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通識中心</a:t>
                      </a:r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謝明輝老師    新書</a:t>
                      </a:r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發表</a:t>
                      </a:r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會</a:t>
                      </a:r>
                      <a:r>
                        <a:rPr lang="en-US" altLang="zh-TW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《</a:t>
                      </a:r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井字格取名法的創意寫作</a:t>
                      </a:r>
                      <a:r>
                        <a:rPr lang="en-US" altLang="zh-TW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》</a:t>
                      </a:r>
                      <a:endParaRPr lang="en-US" altLang="zh-TW" sz="20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952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管理學院</a:t>
                      </a: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財金</a:t>
                      </a:r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系廖美華</a:t>
                      </a:r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老師       </a:t>
                      </a:r>
                      <a:r>
                        <a:rPr lang="en-US" altLang="zh-TW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《</a:t>
                      </a:r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成功有理</a:t>
                      </a:r>
                      <a:r>
                        <a:rPr lang="en-US" altLang="zh-TW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—</a:t>
                      </a:r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軟實力硬功夫</a:t>
                      </a:r>
                      <a:r>
                        <a:rPr lang="en-US" altLang="zh-TW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》</a:t>
                      </a: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952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設計學院</a:t>
                      </a: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商設系龍希文老師       </a:t>
                      </a:r>
                      <a:r>
                        <a:rPr lang="en-US" altLang="zh-TW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《</a:t>
                      </a:r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傻瓜也會寫論文</a:t>
                      </a:r>
                      <a:r>
                        <a:rPr lang="en-US" altLang="zh-TW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》</a:t>
                      </a: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952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zh-TW" sz="2000" kern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人社學院</a:t>
                      </a:r>
                      <a:endParaRPr lang="zh-TW" altLang="en-US" sz="20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幼教系盧美貴主任       </a:t>
                      </a:r>
                      <a:r>
                        <a:rPr lang="en-US" altLang="zh-TW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《</a:t>
                      </a:r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翻轉教育</a:t>
                      </a:r>
                      <a:r>
                        <a:rPr lang="en-US" altLang="zh-TW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樂當學習主人</a:t>
                      </a:r>
                      <a:r>
                        <a:rPr lang="en-US" altLang="zh-TW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》</a:t>
                      </a:r>
                      <a:endParaRPr lang="en-US" altLang="zh-TW" sz="20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0893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資訊學院</a:t>
                      </a:r>
                      <a:endParaRPr lang="zh-TW" altLang="en-US" sz="20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資工系朱學亭老師＆資傳系林佳漢老師</a:t>
                      </a:r>
                      <a:endParaRPr lang="en-US" altLang="zh-TW" sz="20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l" fontAlgn="t"/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                   </a:t>
                      </a:r>
                      <a:r>
                        <a:rPr lang="en-US" altLang="zh-TW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《</a:t>
                      </a:r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科技發明創意！動起來！</a:t>
                      </a:r>
                      <a:r>
                        <a:rPr lang="en-US" altLang="zh-TW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》</a:t>
                      </a:r>
                      <a:endParaRPr lang="en-US" altLang="zh-TW" sz="20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252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醫健學院</a:t>
                      </a:r>
                      <a:endParaRPr lang="zh-TW" altLang="en-US" sz="20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心理系李志鴻主任     新書</a:t>
                      </a:r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發表</a:t>
                      </a:r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會</a:t>
                      </a:r>
                      <a:r>
                        <a:rPr lang="en-US" altLang="zh-TW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《HRM</a:t>
                      </a:r>
                      <a:r>
                        <a:rPr lang="en-US" altLang="zh-TW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行為科學的觀點與視野</a:t>
                      </a:r>
                      <a:r>
                        <a:rPr lang="en-US" altLang="zh-TW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》</a:t>
                      </a: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設計學院</a:t>
                      </a: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時尚系謝維合老師        穿戴式電腦智慧型紡織品發展現況</a:t>
                      </a:r>
                      <a:r>
                        <a:rPr lang="en-US" altLang="zh-TW" sz="20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》</a:t>
                      </a:r>
                      <a:endParaRPr lang="en-US" altLang="zh-TW" sz="20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1890" marR="71890" marT="35945" marB="359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5364088" y="6388206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提升學生學習動機與興趣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79512" y="177281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103-1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學期座談資料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6123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D:\-已整理\4-教卓-咖啡書香\103-1\103-10-23資訊學院\103-10-23\103-10-23-3黃明祥院長總結創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05" y="4334456"/>
            <a:ext cx="3613980" cy="240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標題 8"/>
          <p:cNvSpPr>
            <a:spLocks noGrp="1"/>
          </p:cNvSpPr>
          <p:nvPr>
            <p:ph type="title"/>
          </p:nvPr>
        </p:nvSpPr>
        <p:spPr>
          <a:xfrm>
            <a:off x="457200" y="554696"/>
            <a:ext cx="8229600" cy="113877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kumimoji="1"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kumimoji="1" lang="en-US" altLang="zh-TW" sz="4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103-1</a:t>
            </a:r>
            <a:r>
              <a:rPr kumimoji="1" lang="zh-TW" altLang="en-US" sz="4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學期咖啡</a:t>
            </a:r>
            <a:r>
              <a:rPr kumimoji="1"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書香中遇見你的智慧」</a:t>
            </a:r>
            <a:endParaRPr kumimoji="1" lang="en-US" altLang="zh-TW" sz="40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base">
              <a:spcAft>
                <a:spcPct val="0"/>
              </a:spcAft>
            </a:pPr>
            <a:r>
              <a:rPr kumimoji="1"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學院閱讀分享座談系列 </a:t>
            </a:r>
          </a:p>
        </p:txBody>
      </p:sp>
      <p:pic>
        <p:nvPicPr>
          <p:cNvPr id="3074" name="Picture 2" descr="D:\-已整理\4-教卓-咖啡書香\103-1\103-10-22人社學院\103-10-22\103-10-22-3同學聆聽盧主任解釋翻轉教室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788416"/>
            <a:ext cx="3394719" cy="254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4983039"/>
            <a:ext cx="996735" cy="1495103"/>
          </a:xfrm>
          <a:prstGeom prst="rect">
            <a:avLst/>
          </a:prstGeom>
        </p:spPr>
      </p:pic>
      <p:pic>
        <p:nvPicPr>
          <p:cNvPr id="1034" name="Picture 10" descr="D:\-已整理\4-教卓-咖啡書香\103-1\103-10-30設計學院\103-10-30\103-10-30-2圖書館廖淑娟館長-主持人吳可文老師-主講人謝維合老師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033" y="2281810"/>
            <a:ext cx="4102767" cy="273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5712943" y="6449377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提升學生學習動機與興趣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-2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9698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8"/>
          <p:cNvSpPr>
            <a:spLocks noGrp="1"/>
          </p:cNvSpPr>
          <p:nvPr>
            <p:ph type="title"/>
          </p:nvPr>
        </p:nvSpPr>
        <p:spPr>
          <a:xfrm>
            <a:off x="486024" y="764704"/>
            <a:ext cx="82296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</a:rPr>
              <a:t>同學針對咖啡</a:t>
            </a:r>
            <a:r>
              <a:rPr lang="zh-TW" altLang="en-US" sz="3400" dirty="0" smtClean="0">
                <a:solidFill>
                  <a:schemeClr val="bg1"/>
                </a:solidFill>
              </a:rPr>
              <a:t>分享座</a:t>
            </a:r>
            <a:r>
              <a:rPr lang="zh-TW" altLang="en-US" sz="3400" dirty="0">
                <a:solidFill>
                  <a:schemeClr val="bg1"/>
                </a:solidFill>
              </a:rPr>
              <a:t>談</a:t>
            </a:r>
            <a:r>
              <a:rPr lang="zh-TW" altLang="en-US" sz="3400" dirty="0" smtClean="0">
                <a:solidFill>
                  <a:schemeClr val="bg1"/>
                </a:solidFill>
              </a:rPr>
              <a:t>的</a:t>
            </a:r>
            <a:r>
              <a:rPr lang="zh-TW" altLang="en-US" sz="3400" dirty="0">
                <a:solidFill>
                  <a:schemeClr val="bg1"/>
                </a:solidFill>
              </a:rPr>
              <a:t>心得回饋</a:t>
            </a:r>
            <a:r>
              <a:rPr lang="zh-TW" altLang="en-US" sz="3400" dirty="0" smtClean="0">
                <a:solidFill>
                  <a:schemeClr val="bg1"/>
                </a:solidFill>
              </a:rPr>
              <a:t>單</a:t>
            </a:r>
            <a:endParaRPr lang="zh-TW" altLang="en-US" sz="34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95418" y="1072480"/>
            <a:ext cx="8363272" cy="4948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吳翔嘉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財金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3A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參與：謝如蘭老師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如何成功念好法律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法律人專業學習方法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</a:p>
          <a:p>
            <a:pPr marL="0" indent="0">
              <a:lnSpc>
                <a:spcPct val="160000"/>
              </a:lnSpc>
              <a:spcBef>
                <a:spcPts val="2000"/>
              </a:spcBef>
              <a:buNone/>
            </a:pP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每個人在學習的路程中，都有一段不可告人的事</a:t>
            </a:r>
            <a:r>
              <a:rPr lang="zh-TW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，在謝如蘭助理教授的學習過程中，顯得特別艱苦，訴說著那不同一般人的學習，在那個年代生活，要讀書其實不簡單，而且還讀到博士，一定有過人之處，</a:t>
            </a:r>
            <a:r>
              <a:rPr lang="zh-TW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上課不只是教書上所寫的</a:t>
            </a:r>
            <a:r>
              <a:rPr lang="zh-TW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，而是教架構，解題技巧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b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學習筆記要自己做，</a:t>
            </a:r>
            <a:r>
              <a:rPr lang="zh-TW" altLang="en-US" sz="2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做</a:t>
            </a:r>
            <a:r>
              <a:rPr lang="zh-TW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了東西才是自己的</a:t>
            </a:r>
            <a:r>
              <a:rPr lang="zh-TW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，即使全班都有助理教授的筆記，考最高的仍是自己，</a:t>
            </a:r>
            <a:r>
              <a:rPr lang="zh-TW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自己的東西，別人是搶不走的</a:t>
            </a:r>
            <a:r>
              <a:rPr lang="zh-TW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，就算是補習班的書，那也是別人的筆記，你根本不知道問題在哪！</a:t>
            </a:r>
            <a:endParaRPr lang="zh-TW" altLang="en-US" sz="2200" dirty="0">
              <a:solidFill>
                <a:srgbClr val="D6009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782453" y="6355842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提升學生學習動機與興趣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-3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5627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827584" y="764704"/>
            <a:ext cx="5577882" cy="720080"/>
          </a:xfrm>
        </p:spPr>
        <p:txBody>
          <a:bodyPr vert="horz" lIns="91440" tIns="45720" rIns="91440" bIns="45720" rtlCol="0" anchor="b">
            <a:noAutofit/>
          </a:bodyPr>
          <a:lstStyle/>
          <a:p>
            <a:pPr fontAlgn="base">
              <a:spcAft>
                <a:spcPct val="0"/>
              </a:spcAft>
            </a:pPr>
            <a:r>
              <a:rPr kumimoji="1"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首辦「行動書車」活動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702349" y="1762949"/>
            <a:ext cx="8136904" cy="158417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搭配</a:t>
            </a:r>
            <a:r>
              <a:rPr lang="zh-TW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咖啡書香中遇見你的智慧</a:t>
            </a:r>
            <a:r>
              <a:rPr lang="zh-TW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學院座談活動，</a:t>
            </a:r>
            <a:r>
              <a:rPr lang="zh-TW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主動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將圖書館</a:t>
            </a:r>
            <a:r>
              <a:rPr lang="zh-TW" altLang="zh-TW" sz="2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圖書外送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至活動現場提供現場挑書、借書，期能吸引進館借書，進而提升閱讀風氣。</a:t>
            </a:r>
            <a:endParaRPr lang="zh-TW" altLang="en-US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6" name="Picture 2" descr="\\oic.asia.edu.tw\DavWWWRoot\adm\lib\DocLib1\0-圖書館照片\淑真\行動愛BOOK相片集散地\1030527\0527-DSC_1717-成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80892"/>
            <a:ext cx="3930383" cy="291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圖片 5" descr="\\oic.asia.edu.tw\DavWWWRoot\adm\lib\DocLib1\0-圖書館照片\淑真\行動愛BOOK相片集散地\1030527\0527-DSC_1724-成效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460552"/>
            <a:ext cx="3639585" cy="2913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圖片 6" descr="\\oic.asia.edu.tw\DavWWWRoot\adm\lib\DocLib1\0-圖書館照片\淑真\行動愛BOOK相片集散地\6.10行動書車\0610-DSC_173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358" y="3249633"/>
            <a:ext cx="3438130" cy="241161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文字方塊 9"/>
          <p:cNvSpPr txBox="1"/>
          <p:nvPr/>
        </p:nvSpPr>
        <p:spPr>
          <a:xfrm>
            <a:off x="5782453" y="6355842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提升學生學習動機與興趣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-4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4440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2"/>
          <p:cNvSpPr>
            <a:spLocks noGrp="1"/>
          </p:cNvSpPr>
          <p:nvPr>
            <p:ph type="title"/>
          </p:nvPr>
        </p:nvSpPr>
        <p:spPr>
          <a:xfrm>
            <a:off x="800100" y="912817"/>
            <a:ext cx="7543800" cy="684625"/>
          </a:xfrm>
        </p:spPr>
        <p:txBody>
          <a:bodyPr vert="horz" lIns="91440" tIns="45720" rIns="91440" bIns="45720" rtlCol="0" anchor="b">
            <a:noAutofit/>
          </a:bodyPr>
          <a:lstStyle/>
          <a:p>
            <a:pPr fontAlgn="base">
              <a:spcAft>
                <a:spcPct val="0"/>
              </a:spcAft>
            </a:pPr>
            <a:r>
              <a:rPr kumimoji="1"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辦理成效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1772816"/>
            <a:ext cx="8568952" cy="5184576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buNone/>
            </a:pP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質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化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成效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01168" lvl="1" indent="0">
              <a:lnSpc>
                <a:spcPct val="100000"/>
              </a:lnSpc>
              <a:buClrTx/>
              <a:buNone/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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藉由舉辦閱讀相關活動</a:t>
            </a:r>
            <a:r>
              <a:rPr lang="en-US" altLang="zh-TW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--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行動書車，營造校園閱讀風氣工</a:t>
            </a:r>
            <a:endParaRPr lang="en-US" altLang="zh-TW" sz="2400" dirty="0">
              <a:latin typeface="Times New Roman" pitchFamily="18" charset="0"/>
              <a:ea typeface="標楷體" panose="03000509000000000000" pitchFamily="65" charset="-120"/>
              <a:cs typeface="Times New Roman" pitchFamily="18" charset="0"/>
            </a:endParaRPr>
          </a:p>
          <a:p>
            <a:pPr marL="201168" lvl="1" indent="0">
              <a:lnSpc>
                <a:spcPct val="100000"/>
              </a:lnSpc>
              <a:buClrTx/>
              <a:buNone/>
            </a:pP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  作人員成功推薦</a:t>
            </a:r>
            <a:r>
              <a:rPr lang="en-US" altLang="zh-TW" sz="2400" dirty="0" smtClean="0">
                <a:latin typeface="新細明體"/>
                <a:ea typeface="新細明體"/>
                <a:cs typeface="Times New Roman" pitchFamily="18" charset="0"/>
              </a:rPr>
              <a:t>《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追風箏的孩子</a:t>
            </a:r>
            <a:r>
              <a:rPr lang="en-US" altLang="zh-TW" sz="2400" dirty="0" smtClean="0">
                <a:latin typeface="新細明體"/>
                <a:ea typeface="新細明體"/>
                <a:cs typeface="Times New Roman" pitchFamily="18" charset="0"/>
              </a:rPr>
              <a:t>》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、</a:t>
            </a:r>
            <a:r>
              <a:rPr lang="en-US" altLang="zh-TW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 </a:t>
            </a:r>
            <a:r>
              <a:rPr lang="en-US" altLang="zh-TW" sz="2400" dirty="0" smtClean="0">
                <a:latin typeface="新細明體"/>
                <a:cs typeface="Times New Roman" pitchFamily="18" charset="0"/>
              </a:rPr>
              <a:t>《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快思慢想</a:t>
            </a:r>
            <a:r>
              <a:rPr lang="en-US" altLang="zh-TW" sz="2400" dirty="0" smtClean="0">
                <a:latin typeface="新細明體"/>
                <a:cs typeface="Times New Roman" pitchFamily="18" charset="0"/>
              </a:rPr>
              <a:t>》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等</a:t>
            </a:r>
            <a:r>
              <a:rPr lang="zh-TW" altLang="en-US" sz="2400" dirty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書籍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，  </a:t>
            </a:r>
            <a:endParaRPr lang="en-US" altLang="zh-TW" sz="2400" dirty="0" smtClean="0">
              <a:latin typeface="Times New Roman" pitchFamily="18" charset="0"/>
              <a:ea typeface="標楷體" panose="03000509000000000000" pitchFamily="65" charset="-120"/>
              <a:cs typeface="Times New Roman" pitchFamily="18" charset="0"/>
            </a:endParaRPr>
          </a:p>
          <a:p>
            <a:pPr marL="201168" lvl="1" indent="0">
              <a:lnSpc>
                <a:spcPct val="100000"/>
              </a:lnSpc>
              <a:buClrTx/>
              <a:buNone/>
            </a:pPr>
            <a:r>
              <a:rPr lang="zh-TW" altLang="en-US" sz="2400" dirty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 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 讀者致謝表示書</a:t>
            </a:r>
            <a:r>
              <a:rPr lang="zh-TW" altLang="en-US" sz="2400" dirty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很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好看，</a:t>
            </a:r>
            <a:r>
              <a:rPr lang="zh-TW" altLang="en-US" sz="2400" dirty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工作上多了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另一件更有意義</a:t>
            </a:r>
            <a:r>
              <a:rPr lang="zh-TW" altLang="en-US" sz="2400" dirty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的事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。</a:t>
            </a:r>
            <a:endParaRPr lang="en-US" altLang="zh-TW" sz="2400" dirty="0" smtClean="0">
              <a:latin typeface="Times New Roman" pitchFamily="18" charset="0"/>
              <a:ea typeface="標楷體" panose="03000509000000000000" pitchFamily="65" charset="-120"/>
              <a:cs typeface="Times New Roman" pitchFamily="18" charset="0"/>
            </a:endParaRPr>
          </a:p>
          <a:p>
            <a:pPr marL="201168" lvl="1" indent="0">
              <a:lnSpc>
                <a:spcPct val="100000"/>
              </a:lnSpc>
              <a:buClrTx/>
              <a:buNone/>
            </a:pPr>
            <a:r>
              <a:rPr lang="zh-TW" altLang="en-US" sz="2400" dirty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  <a:sym typeface="Wingdings" panose="05000000000000000000" pitchFamily="2" charset="2"/>
              </a:rPr>
              <a:t>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加入萬聖節妝扮及</a:t>
            </a:r>
            <a:r>
              <a:rPr lang="en-US" altLang="zh-TW" sz="2400" dirty="0" smtClean="0">
                <a:solidFill>
                  <a:srgbClr val="FF0000"/>
                </a:solidFill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Trick or Treat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活動，讓活動更活潑。</a:t>
            </a:r>
            <a:endParaRPr lang="zh-TW" altLang="en-US" sz="2400" dirty="0">
              <a:latin typeface="Times New Roman" pitchFamily="18" charset="0"/>
              <a:ea typeface="標楷體" panose="03000509000000000000" pitchFamily="65" charset="-120"/>
              <a:cs typeface="Times New Roman" pitchFamily="18" charset="0"/>
            </a:endParaRPr>
          </a:p>
          <a:p>
            <a:pPr marL="201168" lvl="1" indent="0">
              <a:lnSpc>
                <a:spcPct val="100000"/>
              </a:lnSpc>
              <a:buClrTx/>
              <a:buNone/>
            </a:pPr>
            <a:r>
              <a:rPr lang="zh-TW" altLang="en-US" sz="2400" dirty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  <a:sym typeface="Wingdings" panose="05000000000000000000" pitchFamily="2" charset="2"/>
              </a:rPr>
              <a:t>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把書推到讀者面前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，打破一般人對圖書館的印像，也拉近了</a:t>
            </a:r>
            <a:endParaRPr lang="en-US" altLang="zh-TW" sz="2400" dirty="0" smtClean="0">
              <a:latin typeface="Times New Roman" pitchFamily="18" charset="0"/>
              <a:ea typeface="標楷體" panose="03000509000000000000" pitchFamily="65" charset="-120"/>
              <a:cs typeface="Times New Roman" pitchFamily="18" charset="0"/>
            </a:endParaRPr>
          </a:p>
          <a:p>
            <a:pPr marL="201168" lvl="1" indent="0">
              <a:lnSpc>
                <a:spcPct val="100000"/>
              </a:lnSpc>
              <a:buClrTx/>
              <a:buNone/>
            </a:pPr>
            <a:r>
              <a:rPr lang="zh-TW" altLang="en-US" sz="2400" dirty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 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 跟讀者的距離。</a:t>
            </a:r>
            <a:endParaRPr lang="en-US" altLang="zh-TW" sz="2400" dirty="0" smtClean="0">
              <a:latin typeface="Times New Roman" pitchFamily="18" charset="0"/>
              <a:ea typeface="標楷體" panose="03000509000000000000" pitchFamily="65" charset="-120"/>
              <a:cs typeface="Times New Roman" pitchFamily="18" charset="0"/>
            </a:endParaRPr>
          </a:p>
          <a:p>
            <a:pPr marL="201168" lvl="1" indent="0">
              <a:lnSpc>
                <a:spcPct val="100000"/>
              </a:lnSpc>
              <a:buClrTx/>
              <a:buNone/>
            </a:pPr>
            <a:r>
              <a:rPr lang="zh-TW" altLang="en-US" sz="2400" dirty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  <a:sym typeface="Wingdings" panose="05000000000000000000" pitchFamily="2" charset="2"/>
              </a:rPr>
              <a:t>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來自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老師的後續回饋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，配合生科施老師教學期末報告需求，  </a:t>
            </a:r>
            <a:endParaRPr lang="en-US" altLang="zh-TW" sz="2400" dirty="0" smtClean="0">
              <a:latin typeface="Times New Roman" pitchFamily="18" charset="0"/>
              <a:ea typeface="標楷體" panose="03000509000000000000" pitchFamily="65" charset="-120"/>
              <a:cs typeface="Times New Roman" pitchFamily="18" charset="0"/>
            </a:endParaRPr>
          </a:p>
          <a:p>
            <a:pPr marL="201168" lvl="1" indent="0">
              <a:lnSpc>
                <a:spcPct val="100000"/>
              </a:lnSpc>
              <a:buClrTx/>
              <a:buNone/>
            </a:pPr>
            <a:r>
              <a:rPr lang="zh-TW" altLang="en-US" sz="2400" dirty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 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 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挑選圖書給班級學生閱讀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。</a:t>
            </a:r>
          </a:p>
          <a:p>
            <a:pPr>
              <a:lnSpc>
                <a:spcPct val="100000"/>
              </a:lnSpc>
              <a:buNone/>
            </a:pPr>
            <a:r>
              <a:rPr lang="zh-TW" altLang="en-US" sz="2400" b="1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量化成效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：於</a:t>
            </a:r>
            <a:r>
              <a:rPr lang="en-US" altLang="zh-TW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 </a:t>
            </a:r>
            <a:r>
              <a:rPr lang="en-US" altLang="zh-TW" sz="2400" dirty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103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年</a:t>
            </a:r>
            <a:r>
              <a:rPr lang="en-US" altLang="zh-TW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5-6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及</a:t>
            </a:r>
            <a:r>
              <a:rPr lang="en-US" altLang="zh-TW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10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月，舉辦 </a:t>
            </a:r>
            <a:r>
              <a:rPr lang="en-US" altLang="zh-TW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12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場，共</a:t>
            </a:r>
            <a:r>
              <a:rPr lang="en-US" altLang="zh-TW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510</a:t>
            </a:r>
            <a:r>
              <a:rPr lang="zh-TW" altLang="en-US" sz="2400" dirty="0" smtClean="0"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人次參與。</a:t>
            </a:r>
            <a:endParaRPr lang="en-US" altLang="zh-TW" sz="2400" dirty="0" smtClean="0">
              <a:latin typeface="Times New Roman" pitchFamily="18" charset="0"/>
              <a:ea typeface="標楷體" panose="03000509000000000000" pitchFamily="65" charset="-120"/>
              <a:cs typeface="Times New Roman" pitchFamily="18" charset="0"/>
            </a:endParaRPr>
          </a:p>
          <a:p>
            <a:endParaRPr lang="en-US" altLang="zh-TW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6012160" y="6412686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提升學生學習動機與興趣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-5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262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827584" y="787481"/>
            <a:ext cx="6480720" cy="826928"/>
          </a:xfrm>
        </p:spPr>
        <p:txBody>
          <a:bodyPr vert="horz" lIns="91440" tIns="45720" rIns="91440" bIns="45720" rtlCol="0" anchor="b">
            <a:noAutofit/>
          </a:bodyPr>
          <a:lstStyle/>
          <a:p>
            <a:pPr fontAlgn="base">
              <a:spcAft>
                <a:spcPct val="0"/>
              </a:spcAft>
            </a:pPr>
            <a:r>
              <a:rPr kumimoji="1" lang="zh-TW" altLang="zh-TW" sz="4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舉辦百大好書網路票選</a:t>
            </a:r>
            <a:endParaRPr kumimoji="1" lang="zh-TW" altLang="en-US" sz="44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0765" y="1844824"/>
            <a:ext cx="8352928" cy="1822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lnSpc>
                <a:spcPts val="2800"/>
              </a:lnSpc>
              <a:spcBef>
                <a:spcPct val="20000"/>
              </a:spcBef>
              <a:buSzPct val="100000"/>
              <a:buFont typeface="Wingdings" panose="05000000000000000000" pitchFamily="2" charset="2"/>
              <a:buChar char="Ø"/>
            </a:pPr>
            <a:r>
              <a:rPr lang="zh-TW" altLang="en-US" sz="2600" dirty="0" smtClean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根據網路書店年度</a:t>
            </a:r>
            <a:r>
              <a:rPr lang="zh-TW" altLang="en-US" sz="26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好書、暢銷排行榜</a:t>
            </a:r>
            <a:r>
              <a:rPr lang="zh-TW" altLang="en-US" sz="2600" dirty="0" smtClean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、學生進行票選活動，推薦圖書，</a:t>
            </a:r>
            <a:r>
              <a:rPr lang="zh-TW" altLang="zh-TW" sz="2600" dirty="0" smtClean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評估</a:t>
            </a:r>
            <a:r>
              <a:rPr lang="zh-TW" altLang="zh-TW" sz="26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lang="zh-TW" altLang="zh-TW" sz="2600" dirty="0" smtClean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採購</a:t>
            </a:r>
            <a:r>
              <a:rPr lang="zh-TW" altLang="en-US" sz="2600" dirty="0" smtClean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  <a:endParaRPr lang="en-US" altLang="zh-TW" sz="2600" dirty="0" smtClean="0">
              <a:solidFill>
                <a:schemeClr val="tx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ts val="2800"/>
              </a:lnSpc>
              <a:spcBef>
                <a:spcPct val="20000"/>
              </a:spcBef>
              <a:buSzPct val="100000"/>
              <a:buFont typeface="Wingdings" panose="05000000000000000000" pitchFamily="2" charset="2"/>
              <a:buChar char="Ø"/>
            </a:pPr>
            <a:r>
              <a:rPr lang="zh-TW" altLang="zh-TW" sz="2600" dirty="0" smtClean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lang="zh-TW" altLang="en-US" sz="2600" dirty="0" smtClean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配合</a:t>
            </a:r>
            <a:r>
              <a:rPr lang="zh-TW" altLang="zh-TW" sz="2600" dirty="0" smtClean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持續</a:t>
            </a:r>
            <a:r>
              <a:rPr lang="zh-TW" altLang="zh-TW" sz="26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舉辦「</a:t>
            </a:r>
            <a:r>
              <a:rPr lang="zh-TW" altLang="zh-TW" sz="2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百書喜閱心得徵文競賽</a:t>
            </a:r>
            <a:r>
              <a:rPr lang="zh-TW" altLang="zh-TW" sz="26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」，透過心得撰寫涵養寫作能力。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012160" y="6412686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提升學生學習動機與興趣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-6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645024"/>
            <a:ext cx="1545152" cy="250674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667036"/>
            <a:ext cx="1584176" cy="253681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645024"/>
            <a:ext cx="1700766" cy="253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53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2"/>
          <p:cNvSpPr>
            <a:spLocks noGrp="1"/>
          </p:cNvSpPr>
          <p:nvPr>
            <p:ph type="title"/>
          </p:nvPr>
        </p:nvSpPr>
        <p:spPr>
          <a:xfrm>
            <a:off x="822960" y="764704"/>
            <a:ext cx="7543800" cy="972657"/>
          </a:xfrm>
        </p:spPr>
        <p:txBody>
          <a:bodyPr vert="horz" lIns="91440" tIns="45720" rIns="91440" bIns="45720" rtlCol="0" anchor="b">
            <a:noAutofit/>
          </a:bodyPr>
          <a:lstStyle/>
          <a:p>
            <a:pPr fontAlgn="base">
              <a:spcAft>
                <a:spcPct val="0"/>
              </a:spcAft>
            </a:pPr>
            <a:r>
              <a:rPr kumimoji="1"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辦理成效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27584" y="1916832"/>
            <a:ext cx="7408333" cy="3954752"/>
          </a:xfrm>
        </p:spPr>
        <p:txBody>
          <a:bodyPr>
            <a:normAutofit/>
          </a:bodyPr>
          <a:lstStyle/>
          <a:p>
            <a:pPr marL="0" indent="0">
              <a:lnSpc>
                <a:spcPts val="2800"/>
              </a:lnSpc>
              <a:buClrTx/>
              <a:buNone/>
            </a:pP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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提供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喜愛閱讀的圖書</a:t>
            </a:r>
            <a:endParaRPr lang="en-US" altLang="zh-TW" sz="28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28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zh-TW" sz="2800" dirty="0" smtClean="0"/>
              <a:t>101-2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首度辦理百書喜閱心得徵文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511379"/>
              </p:ext>
            </p:extLst>
          </p:nvPr>
        </p:nvGraphicFramePr>
        <p:xfrm>
          <a:off x="899592" y="2930091"/>
          <a:ext cx="7704856" cy="2438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590"/>
                <a:gridCol w="3549730"/>
                <a:gridCol w="2438536"/>
              </a:tblGrid>
              <a:tr h="42690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舉辦學年</a:t>
                      </a:r>
                      <a:endParaRPr lang="zh-TW" altLang="en-US" sz="2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學期活動</a:t>
                      </a:r>
                      <a:endParaRPr lang="zh-TW" altLang="en-US" sz="2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心得繳交數合計</a:t>
                      </a:r>
                      <a:endParaRPr lang="zh-TW" altLang="en-US" sz="2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628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100</a:t>
                      </a:r>
                      <a:endParaRPr lang="zh-TW" altLang="en-US" sz="2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100-2 </a:t>
                      </a:r>
                      <a:r>
                        <a:rPr lang="zh-TW" altLang="en-US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書香週</a:t>
                      </a:r>
                      <a:endParaRPr lang="zh-TW" altLang="en-US" sz="2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122</a:t>
                      </a:r>
                      <a:r>
                        <a:rPr lang="zh-TW" altLang="en-US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篇</a:t>
                      </a:r>
                      <a:endParaRPr lang="zh-TW" altLang="en-US" sz="2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3359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101</a:t>
                      </a:r>
                      <a:endParaRPr lang="zh-TW" altLang="en-US" sz="2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101-2</a:t>
                      </a:r>
                      <a:r>
                        <a:rPr lang="en-US" altLang="zh-TW" sz="2400" baseline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altLang="en-US" sz="2400" baseline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書香週 </a:t>
                      </a:r>
                      <a:endParaRPr lang="zh-TW" altLang="en-US" sz="2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171</a:t>
                      </a:r>
                      <a:r>
                        <a:rPr lang="zh-TW" altLang="en-US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篇</a:t>
                      </a:r>
                      <a:endParaRPr lang="zh-TW" altLang="en-US" sz="2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2099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102</a:t>
                      </a:r>
                      <a:endParaRPr lang="zh-TW" altLang="en-US" sz="2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102-1 </a:t>
                      </a:r>
                      <a:r>
                        <a:rPr lang="zh-TW" altLang="en-US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圖書館週</a:t>
                      </a:r>
                      <a:r>
                        <a:rPr lang="en-US" altLang="zh-TW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(66</a:t>
                      </a:r>
                      <a:r>
                        <a:rPr lang="zh-TW" altLang="en-US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篇</a:t>
                      </a:r>
                      <a:r>
                        <a:rPr lang="en-US" altLang="zh-TW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102-2  </a:t>
                      </a:r>
                      <a:r>
                        <a:rPr lang="zh-TW" altLang="en-US" sz="2400" baseline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書香週</a:t>
                      </a:r>
                      <a:r>
                        <a:rPr lang="en-US" altLang="zh-TW" sz="2400" baseline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(101</a:t>
                      </a:r>
                      <a:r>
                        <a:rPr lang="zh-TW" altLang="en-US" sz="2400" baseline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篇</a:t>
                      </a:r>
                      <a:r>
                        <a:rPr lang="en-US" altLang="zh-TW" sz="2400" baseline="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2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167</a:t>
                      </a:r>
                      <a:r>
                        <a:rPr lang="zh-TW" altLang="en-US" sz="24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篇</a:t>
                      </a:r>
                      <a:endParaRPr lang="zh-TW" altLang="en-US" sz="2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6012160" y="6412686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提升學生學習動機與興趣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-7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3776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26439" y="954350"/>
            <a:ext cx="5157729" cy="826928"/>
          </a:xfrm>
        </p:spPr>
        <p:txBody>
          <a:bodyPr vert="horz" lIns="91440" tIns="45720" rIns="91440" bIns="45720" rtlCol="0" anchor="b">
            <a:noAutofit/>
          </a:bodyPr>
          <a:lstStyle/>
          <a:p>
            <a:pPr fontAlgn="base">
              <a:spcAft>
                <a:spcPct val="0"/>
              </a:spcAft>
            </a:pPr>
            <a:r>
              <a:rPr kumimoji="1"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設置</a:t>
            </a:r>
            <a:r>
              <a:rPr kumimoji="1"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愛的書庫</a:t>
            </a:r>
            <a:r>
              <a:rPr kumimoji="1"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專區</a:t>
            </a:r>
          </a:p>
        </p:txBody>
      </p:sp>
      <p:sp>
        <p:nvSpPr>
          <p:cNvPr id="4" name="矩形 3"/>
          <p:cNvSpPr/>
          <p:nvPr/>
        </p:nvSpPr>
        <p:spPr>
          <a:xfrm>
            <a:off x="550665" y="1865684"/>
            <a:ext cx="8352928" cy="1323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zh-TW" altLang="en-US" sz="24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由</a:t>
            </a:r>
            <a:r>
              <a:rPr lang="zh-TW" altLang="en-US" sz="2400" dirty="0" smtClean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圖書館與系所定時</a:t>
            </a:r>
            <a:r>
              <a:rPr lang="zh-TW" altLang="en-US" sz="24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增購圖書種類，提供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老師課程</a:t>
            </a:r>
            <a:r>
              <a:rPr lang="zh-TW" altLang="en-US" sz="24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導師班會時間</a:t>
            </a:r>
            <a:r>
              <a:rPr lang="zh-TW" altLang="en-US" sz="24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進行班級團體共讀活動，培養班級閱讀風氣，激勵主動、創意多元深化學習。</a:t>
            </a:r>
            <a:endParaRPr lang="zh-TW" altLang="zh-TW" sz="2400" dirty="0">
              <a:solidFill>
                <a:schemeClr val="tx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5041294"/>
            <a:ext cx="1019225" cy="1528837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5812982" y="6381328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提升學生學習動機與興趣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-8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13" y="3497471"/>
            <a:ext cx="2053484" cy="27379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516875"/>
            <a:ext cx="2267744" cy="17008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0563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2"/>
          <p:cNvSpPr>
            <a:spLocks noGrp="1"/>
          </p:cNvSpPr>
          <p:nvPr>
            <p:ph type="title"/>
          </p:nvPr>
        </p:nvSpPr>
        <p:spPr>
          <a:xfrm>
            <a:off x="822960" y="1124744"/>
            <a:ext cx="7543800" cy="612617"/>
          </a:xfrm>
        </p:spPr>
        <p:txBody>
          <a:bodyPr vert="horz" lIns="91440" tIns="45720" rIns="91440" bIns="45720" rtlCol="0" anchor="b">
            <a:noAutofit/>
          </a:bodyPr>
          <a:lstStyle/>
          <a:p>
            <a:pPr fontAlgn="base">
              <a:spcAft>
                <a:spcPct val="0"/>
              </a:spcAft>
            </a:pPr>
            <a:r>
              <a:rPr kumimoji="1"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辦理成效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22960" y="2060849"/>
            <a:ext cx="7408333" cy="1512168"/>
          </a:xfrm>
        </p:spPr>
        <p:txBody>
          <a:bodyPr>
            <a:noAutofit/>
          </a:bodyPr>
          <a:lstStyle/>
          <a:p>
            <a:pPr marL="0" indent="0">
              <a:lnSpc>
                <a:spcPts val="2800"/>
              </a:lnSpc>
              <a:buClrTx/>
              <a:buNone/>
            </a:pPr>
            <a:r>
              <a:rPr lang="zh-TW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sym typeface="Wingdings" panose="05000000000000000000" pitchFamily="2" charset="2"/>
              </a:rPr>
              <a:t>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提供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老師課程或導師班會時間進行班級團體共讀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活動  </a:t>
            </a:r>
            <a:endParaRPr lang="en-US" altLang="zh-TW" sz="2400" dirty="0" smtClean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ts val="2800"/>
              </a:lnSpc>
              <a:buClrTx/>
              <a:buNone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(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自</a:t>
            </a:r>
            <a:r>
              <a:rPr lang="en-US" altLang="zh-TW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102/10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月開始試辦</a:t>
            </a:r>
            <a:r>
              <a:rPr lang="en-US" altLang="zh-TW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ts val="28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102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學年度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教師申請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種書，全校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借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閱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 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含續借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共 </a:t>
            </a:r>
            <a:endParaRPr lang="en-US" altLang="zh-TW" sz="24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ts val="2800"/>
              </a:lnSpc>
              <a:buClrTx/>
              <a:buNone/>
            </a:pP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1,380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冊次。 </a:t>
            </a:r>
            <a:endParaRPr lang="zh-TW" altLang="en-US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12982" y="6381328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提升學生學習動機與興趣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-9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999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4116" y="1772816"/>
            <a:ext cx="7344817" cy="460851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Tx/>
              <a:buNone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</a:t>
            </a:r>
            <a:r>
              <a:rPr lang="zh-TW" altLang="en-US" sz="2400" b="1" dirty="0" smtClean="0">
                <a:solidFill>
                  <a:srgbClr val="FF0000"/>
                </a:solidFill>
                <a:ea typeface="標楷體" panose="03000509000000000000" pitchFamily="65" charset="-120"/>
              </a:rPr>
              <a:t>對象</a:t>
            </a:r>
            <a:r>
              <a:rPr lang="zh-TW" altLang="en-US" sz="2400" dirty="0">
                <a:ea typeface="標楷體" panose="03000509000000000000" pitchFamily="65" charset="-120"/>
              </a:rPr>
              <a:t>：</a:t>
            </a:r>
            <a:r>
              <a:rPr lang="en-US" altLang="zh-TW" sz="2400" dirty="0">
                <a:ea typeface="標楷體" panose="03000509000000000000" pitchFamily="65" charset="-120"/>
              </a:rPr>
              <a:t>101</a:t>
            </a:r>
            <a:r>
              <a:rPr lang="zh-TW" altLang="en-US" sz="2400" dirty="0">
                <a:ea typeface="標楷體" panose="03000509000000000000" pitchFamily="65" charset="-120"/>
              </a:rPr>
              <a:t>學年度起，分配到圖書館外展實作之服務學習生及弱勢助學生，</a:t>
            </a:r>
            <a:r>
              <a:rPr lang="en-US" altLang="zh-TW" sz="2400" dirty="0">
                <a:ea typeface="標楷體" panose="03000509000000000000" pitchFamily="65" charset="-120"/>
              </a:rPr>
              <a:t>1</a:t>
            </a:r>
            <a:r>
              <a:rPr lang="zh-TW" altLang="en-US" sz="2400" dirty="0">
                <a:ea typeface="標楷體" panose="03000509000000000000" pitchFamily="65" charset="-120"/>
              </a:rPr>
              <a:t>學年度約</a:t>
            </a:r>
            <a:r>
              <a:rPr lang="en-US" altLang="zh-TW" sz="2400" dirty="0">
                <a:ea typeface="標楷體" panose="03000509000000000000" pitchFamily="65" charset="-120"/>
              </a:rPr>
              <a:t>400</a:t>
            </a:r>
            <a:r>
              <a:rPr lang="zh-TW" altLang="en-US" sz="2400" dirty="0">
                <a:ea typeface="標楷體" panose="03000509000000000000" pitchFamily="65" charset="-120"/>
              </a:rPr>
              <a:t>人</a:t>
            </a:r>
            <a:r>
              <a:rPr lang="zh-TW" altLang="en-US" sz="2400" dirty="0" smtClean="0"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ea typeface="標楷體" panose="03000509000000000000" pitchFamily="65" charset="-120"/>
            </a:endParaRPr>
          </a:p>
          <a:p>
            <a:pPr marL="0" indent="0">
              <a:lnSpc>
                <a:spcPct val="100000"/>
              </a:lnSpc>
              <a:buClrTx/>
              <a:buNone/>
            </a:pPr>
            <a:r>
              <a:rPr lang="zh-TW" altLang="en-US" sz="2400" dirty="0">
                <a:ea typeface="標楷體" panose="03000509000000000000" pitchFamily="65" charset="-120"/>
                <a:sym typeface="Wingdings" panose="05000000000000000000" pitchFamily="2" charset="2"/>
              </a:rPr>
              <a:t></a:t>
            </a:r>
            <a:r>
              <a:rPr lang="zh-TW" altLang="en-US" sz="2400" b="1" dirty="0" smtClean="0">
                <a:solidFill>
                  <a:srgbClr val="FF0000"/>
                </a:solidFill>
                <a:ea typeface="標楷體" panose="03000509000000000000" pitchFamily="65" charset="-120"/>
              </a:rPr>
              <a:t>做法</a:t>
            </a:r>
            <a:r>
              <a:rPr lang="zh-TW" altLang="en-US" sz="2400" dirty="0" smtClean="0">
                <a:solidFill>
                  <a:srgbClr val="003300"/>
                </a:solidFill>
                <a:ea typeface="標楷體" panose="03000509000000000000" pitchFamily="65" charset="-120"/>
              </a:rPr>
              <a:t>：</a:t>
            </a:r>
            <a:r>
              <a:rPr lang="zh-TW" altLang="en-US" sz="2400" dirty="0" smtClean="0">
                <a:ea typeface="標楷體" panose="03000509000000000000" pitchFamily="65" charset="-120"/>
              </a:rPr>
              <a:t>安排</a:t>
            </a:r>
            <a:r>
              <a:rPr lang="en-US" altLang="zh-TW" sz="2400" dirty="0">
                <a:ea typeface="標楷體" panose="03000509000000000000" pitchFamily="65" charset="-120"/>
              </a:rPr>
              <a:t>2-4</a:t>
            </a:r>
            <a:r>
              <a:rPr lang="zh-TW" altLang="en-US" sz="2400" dirty="0">
                <a:ea typeface="標楷體" panose="03000509000000000000" pitchFamily="65" charset="-120"/>
              </a:rPr>
              <a:t>小時讓同學在館進行閱讀並撰寫</a:t>
            </a:r>
            <a:r>
              <a:rPr lang="en-US" altLang="zh-TW" sz="2400" dirty="0">
                <a:ea typeface="標楷體" panose="03000509000000000000" pitchFamily="65" charset="-120"/>
              </a:rPr>
              <a:t>1</a:t>
            </a:r>
            <a:r>
              <a:rPr lang="zh-TW" altLang="en-US" sz="2400" dirty="0">
                <a:ea typeface="標楷體" panose="03000509000000000000" pitchFamily="65" charset="-120"/>
              </a:rPr>
              <a:t>篇讀書心得，所撰寫的讀書心得亦可參加館內舉辦之讀書心得競賽活動</a:t>
            </a:r>
            <a:r>
              <a:rPr lang="zh-TW" altLang="en-US" sz="2400" dirty="0" smtClean="0"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ea typeface="標楷體" panose="03000509000000000000" pitchFamily="65" charset="-120"/>
            </a:endParaRPr>
          </a:p>
          <a:p>
            <a:pPr>
              <a:lnSpc>
                <a:spcPct val="10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zh-TW" sz="2400" dirty="0" smtClean="0">
                <a:ea typeface="標楷體" panose="03000509000000000000" pitchFamily="65" charset="-120"/>
              </a:rPr>
              <a:t>101</a:t>
            </a:r>
            <a:r>
              <a:rPr lang="zh-TW" altLang="en-US" sz="2400" dirty="0">
                <a:ea typeface="標楷體" panose="03000509000000000000" pitchFamily="65" charset="-120"/>
              </a:rPr>
              <a:t>學年度</a:t>
            </a:r>
            <a:r>
              <a:rPr lang="zh-TW" altLang="en-US" sz="2400" dirty="0" smtClean="0">
                <a:ea typeface="標楷體" panose="03000509000000000000" pitchFamily="65" charset="-120"/>
              </a:rPr>
              <a:t>共計</a:t>
            </a:r>
            <a:r>
              <a:rPr lang="en-US" altLang="zh-TW" sz="2400" dirty="0" smtClean="0">
                <a:ea typeface="標楷體" panose="03000509000000000000" pitchFamily="65" charset="-120"/>
              </a:rPr>
              <a:t>409</a:t>
            </a:r>
            <a:r>
              <a:rPr lang="zh-TW" altLang="en-US" sz="2400" dirty="0">
                <a:ea typeface="標楷體" panose="03000509000000000000" pitchFamily="65" charset="-120"/>
              </a:rPr>
              <a:t>篇</a:t>
            </a:r>
            <a:r>
              <a:rPr lang="zh-TW" altLang="en-US" sz="2400" dirty="0" smtClean="0">
                <a:ea typeface="標楷體" panose="03000509000000000000" pitchFamily="65" charset="-120"/>
              </a:rPr>
              <a:t>；</a:t>
            </a:r>
            <a:r>
              <a:rPr lang="en-US" altLang="zh-TW" sz="2400" dirty="0" smtClean="0">
                <a:ea typeface="標楷體" panose="03000509000000000000" pitchFamily="65" charset="-120"/>
              </a:rPr>
              <a:t>102</a:t>
            </a:r>
            <a:r>
              <a:rPr lang="zh-TW" altLang="en-US" sz="2400" dirty="0" smtClean="0">
                <a:ea typeface="標楷體" panose="03000509000000000000" pitchFamily="65" charset="-120"/>
              </a:rPr>
              <a:t>學年度共計</a:t>
            </a:r>
            <a:r>
              <a:rPr lang="en-US" altLang="zh-TW" sz="2400" dirty="0" smtClean="0">
                <a:ea typeface="標楷體" panose="03000509000000000000" pitchFamily="65" charset="-120"/>
              </a:rPr>
              <a:t>526</a:t>
            </a:r>
            <a:r>
              <a:rPr lang="zh-TW" altLang="en-US" sz="2400" dirty="0" smtClean="0">
                <a:ea typeface="標楷體" panose="03000509000000000000" pitchFamily="65" charset="-120"/>
              </a:rPr>
              <a:t>篇。</a:t>
            </a:r>
            <a:endParaRPr lang="zh-TW" altLang="en-US" sz="2400" dirty="0">
              <a:ea typeface="標楷體" panose="03000509000000000000" pitchFamily="65" charset="-120"/>
            </a:endParaRPr>
          </a:p>
        </p:txBody>
      </p:sp>
      <p:sp>
        <p:nvSpPr>
          <p:cNvPr id="5" name="標題 2"/>
          <p:cNvSpPr txBox="1">
            <a:spLocks/>
          </p:cNvSpPr>
          <p:nvPr/>
        </p:nvSpPr>
        <p:spPr>
          <a:xfrm>
            <a:off x="683568" y="573766"/>
            <a:ext cx="8208912" cy="11521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TW"/>
            </a:defPPr>
            <a:lvl1pPr>
              <a:lnSpc>
                <a:spcPct val="85000"/>
              </a:lnSpc>
              <a:defRPr sz="4000" b="1" spc="-5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defRPr>
            </a:lvl1pPr>
          </a:lstStyle>
          <a:p>
            <a:r>
              <a:rPr lang="zh-TW" altLang="en-US" dirty="0"/>
              <a:t>推動到館服務弱勢助學</a:t>
            </a:r>
            <a:r>
              <a:rPr lang="en-US" altLang="zh-TW" dirty="0"/>
              <a:t>/</a:t>
            </a:r>
            <a:r>
              <a:rPr lang="zh-TW" altLang="en-US" dirty="0"/>
              <a:t>服務學習生每人一文悅讀計畫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5782453" y="6381328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提升學生學習動機與興趣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-10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5" descr="\\oic.asia.edu.tw\DavWWWRoot\adm\lib\DocLib1\0-圖書館照片\鈴惠\102-2學院座談會照片\1030611\1030611-DSCF05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359440"/>
            <a:ext cx="2592288" cy="1944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\\oic.asia.edu.tw\DavWWWRoot\adm\lib\DocLib1\0-圖書館照片\鈴惠\102-2學院座談會照片\1030527\IMG_35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773" y="4359440"/>
            <a:ext cx="2570986" cy="19280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74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5580112" y="6309320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提升學生學習動機與興趣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-11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8" y="1845734"/>
            <a:ext cx="8568951" cy="4023360"/>
          </a:xfrm>
        </p:spPr>
        <p:txBody>
          <a:bodyPr>
            <a:noAutofit/>
          </a:bodyPr>
          <a:lstStyle/>
          <a:p>
            <a:r>
              <a:rPr lang="zh-TW" altLang="en-US" sz="1800" dirty="0">
                <a:ea typeface="標楷體" panose="03000509000000000000" pitchFamily="65" charset="-120"/>
              </a:rPr>
              <a:t>本書是在講述維京集團創始人理察</a:t>
            </a:r>
            <a:r>
              <a:rPr lang="en-US" altLang="zh-TW" sz="1800" dirty="0">
                <a:ea typeface="標楷體" panose="03000509000000000000" pitchFamily="65" charset="-120"/>
              </a:rPr>
              <a:t>.</a:t>
            </a:r>
            <a:r>
              <a:rPr lang="zh-TW" altLang="en-US" sz="1800" dirty="0">
                <a:ea typeface="標楷體" panose="03000509000000000000" pitchFamily="65" charset="-120"/>
              </a:rPr>
              <a:t>布蘭森</a:t>
            </a:r>
            <a:r>
              <a:rPr lang="en-US" altLang="zh-TW" sz="1800" dirty="0">
                <a:ea typeface="標楷體" panose="03000509000000000000" pitchFamily="65" charset="-120"/>
              </a:rPr>
              <a:t>(Richard </a:t>
            </a:r>
            <a:r>
              <a:rPr lang="en-US" altLang="zh-TW" sz="1800" dirty="0" err="1">
                <a:ea typeface="標楷體" panose="03000509000000000000" pitchFamily="65" charset="-120"/>
              </a:rPr>
              <a:t>Bramson</a:t>
            </a:r>
            <a:r>
              <a:rPr lang="en-US" altLang="zh-TW" sz="1800" dirty="0">
                <a:ea typeface="標楷體" panose="03000509000000000000" pitchFamily="65" charset="-120"/>
              </a:rPr>
              <a:t>)</a:t>
            </a:r>
            <a:r>
              <a:rPr lang="zh-TW" altLang="en-US" sz="1800" dirty="0">
                <a:ea typeface="標楷體" panose="03000509000000000000" pitchFamily="65" charset="-120"/>
              </a:rPr>
              <a:t>如何用他的創意和高度的行動力完成一切看似不可能的任務，如今維京已發展成為涵蓋兩百種業務的龐大集團，只要是他覺得好玩的，就都能變成發財的生意，喜歡冒險的他認為沒甚麼事情是辦不到的，駕駛快艇橫越大西洋，打破大賽紀錄，數度冒著生命危險企圖以熱氣球環繞世界，挑戰體能極限，透過一個一個真實的故事讓我們了解作者的信念。</a:t>
            </a:r>
          </a:p>
          <a:p>
            <a:r>
              <a:rPr lang="zh-TW" altLang="en-US" sz="1800" dirty="0">
                <a:ea typeface="標楷體" panose="03000509000000000000" pitchFamily="65" charset="-120"/>
              </a:rPr>
              <a:t>    書裡面很多的正面能量以及他對事物的積極看法，在他的書中我學到很多受用無窮的想法，就像我喜歡布蘭森所說的一句話</a:t>
            </a:r>
            <a:r>
              <a:rPr lang="en-US" altLang="zh-TW" sz="1800" dirty="0">
                <a:ea typeface="標楷體" panose="03000509000000000000" pitchFamily="65" charset="-120"/>
              </a:rPr>
              <a:t>:</a:t>
            </a:r>
            <a:r>
              <a:rPr lang="zh-TW" altLang="en-US" sz="1800" b="1" dirty="0">
                <a:solidFill>
                  <a:srgbClr val="FF0000"/>
                </a:solidFill>
                <a:ea typeface="標楷體" panose="03000509000000000000" pitchFamily="65" charset="-120"/>
              </a:rPr>
              <a:t>我設立目標，然後全力以赴，成功不只是靠運氣，你必須對自己有信心，親自努力讓目標實現</a:t>
            </a:r>
            <a:r>
              <a:rPr lang="zh-TW" altLang="en-US" sz="1800" dirty="0">
                <a:ea typeface="標楷體" panose="03000509000000000000" pitchFamily="65" charset="-120"/>
              </a:rPr>
              <a:t>，那樣的話別人也會對你有信心，當我們想要做一件事的時候，只要對自己有信心，相信自己能堅實下去肯努力，身邊的人也依定會看到你的努力而去支持你，如果已開始就對自己失去信心，那也就沒有裡有要別人支持你了。</a:t>
            </a:r>
          </a:p>
          <a:p>
            <a:r>
              <a:rPr lang="zh-TW" altLang="en-US" sz="1800" dirty="0">
                <a:ea typeface="標楷體" panose="03000509000000000000" pitchFamily="65" charset="-120"/>
              </a:rPr>
              <a:t>    還有另外一句話是</a:t>
            </a:r>
            <a:r>
              <a:rPr lang="en-US" altLang="zh-TW" sz="1800" dirty="0">
                <a:ea typeface="標楷體" panose="03000509000000000000" pitchFamily="65" charset="-120"/>
              </a:rPr>
              <a:t>:</a:t>
            </a:r>
            <a:r>
              <a:rPr lang="zh-TW" altLang="en-US" sz="1800" b="1" dirty="0">
                <a:solidFill>
                  <a:srgbClr val="FF0000"/>
                </a:solidFill>
                <a:ea typeface="標楷體" panose="03000509000000000000" pitchFamily="65" charset="-120"/>
              </a:rPr>
              <a:t>有得就有失，有得的時候要開心，有失的時候也別懊悔</a:t>
            </a:r>
            <a:r>
              <a:rPr lang="zh-TW" altLang="en-US" sz="1800" dirty="0">
                <a:ea typeface="標楷體" panose="03000509000000000000" pitchFamily="65" charset="-120"/>
              </a:rPr>
              <a:t>，永遠別回頭看，過去的事不可能再改變。當我們得到一些成功的時候要為自己的努力而開心享受成功的喜樂，但失敗的時候也別一直懊惱想不開，就像我們跌倒也要拍拍屁股再次地站起來，不要一直因為之前的失敗或不成功使你不能繼續往前，我們永都是要向前看的</a:t>
            </a:r>
            <a:r>
              <a:rPr lang="zh-TW" altLang="en-US" sz="1800" dirty="0" smtClean="0">
                <a:ea typeface="標楷體" panose="03000509000000000000" pitchFamily="65" charset="-120"/>
              </a:rPr>
              <a:t>。</a:t>
            </a:r>
            <a:endParaRPr lang="zh-TW" altLang="en-US" sz="1800" dirty="0"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2959" y="158771"/>
            <a:ext cx="743902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64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91580" y="1850945"/>
            <a:ext cx="7272808" cy="21774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涯中心合作，將原來的多媒體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勤學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教室遷至圖書館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3F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，成立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雲端證照職涯領航區。</a:t>
            </a:r>
            <a:endParaRPr lang="zh-TW" altLang="en-US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1580" y="987822"/>
            <a:ext cx="5976664" cy="7595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85000"/>
              </a:lnSpc>
            </a:pPr>
            <a:r>
              <a:rPr lang="zh-TW" altLang="en-US" sz="40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圖書館學習空間之改善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5580112" y="6309320"/>
            <a:ext cx="336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提升學生學習動機與興趣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-12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68" y="3717032"/>
            <a:ext cx="2263800" cy="1697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450" y="4069817"/>
            <a:ext cx="2575892" cy="19319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024" y="3140968"/>
            <a:ext cx="3599527" cy="26996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16923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>
          <a:xfrm>
            <a:off x="539552" y="116632"/>
            <a:ext cx="8229600" cy="970368"/>
          </a:xfrm>
        </p:spPr>
        <p:txBody>
          <a:bodyPr vert="horz" lIns="91440" tIns="45720" rIns="91440" bIns="45720" rtlCol="0" anchor="b">
            <a:noAutofit/>
          </a:bodyPr>
          <a:lstStyle/>
          <a:p>
            <a:pPr fontAlgn="base">
              <a:spcAft>
                <a:spcPct val="0"/>
              </a:spcAft>
            </a:pPr>
            <a:r>
              <a:rPr kumimoji="1" lang="en-US" altLang="zh-TW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 </a:t>
            </a:r>
            <a:r>
              <a:rPr kumimoji="1"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目前</a:t>
            </a:r>
            <a:r>
              <a:rPr kumimoji="1" lang="en-US" altLang="zh-TW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5</a:t>
            </a:r>
            <a:r>
              <a:rPr kumimoji="1"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學院提升讀書風氣措施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4059250"/>
              </p:ext>
            </p:extLst>
          </p:nvPr>
        </p:nvGraphicFramePr>
        <p:xfrm>
          <a:off x="251520" y="1077121"/>
          <a:ext cx="8424935" cy="52501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9974"/>
                <a:gridCol w="982909"/>
                <a:gridCol w="912702"/>
                <a:gridCol w="982909"/>
                <a:gridCol w="982909"/>
                <a:gridCol w="1193532"/>
              </a:tblGrid>
              <a:tr h="5662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zh-TW" sz="1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醫學暨健康學院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資訊學院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管理學院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人文社會學院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創意設計學院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277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1800" b="1" kern="100" dirty="0" smtClean="0">
                          <a:solidFill>
                            <a:srgbClr val="FFFF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組織讀書會與學習社群</a:t>
                      </a:r>
                      <a:endParaRPr lang="zh-TW" sz="1800" b="1" kern="100" dirty="0">
                        <a:solidFill>
                          <a:srgbClr val="FFFF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2775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rgbClr val="FFFF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辦理咖啡閱讀分享座談</a:t>
                      </a:r>
                      <a:endParaRPr lang="zh-TW" sz="1800" b="1" kern="100" dirty="0">
                        <a:solidFill>
                          <a:srgbClr val="FFFF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44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FFFF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開設專題研究</a:t>
                      </a:r>
                      <a:r>
                        <a:rPr lang="en-US" sz="1800" b="1" kern="100" dirty="0">
                          <a:solidFill>
                            <a:srgbClr val="FFFF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sz="1800" b="1" kern="100" dirty="0">
                          <a:solidFill>
                            <a:srgbClr val="FFFF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證照輔導班</a:t>
                      </a:r>
                      <a:endParaRPr lang="zh-TW" sz="1800" b="1" kern="100" dirty="0">
                        <a:solidFill>
                          <a:srgbClr val="FFFF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449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FFFF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學習預警機制及課輔班等補救措施</a:t>
                      </a:r>
                      <a:endParaRPr lang="zh-TW" sz="1800" b="1" kern="100" dirty="0">
                        <a:solidFill>
                          <a:srgbClr val="FFFF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5551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學生專題論文及文獻閱讀口頭報告</a:t>
                      </a:r>
                      <a:endParaRPr lang="zh-TW" sz="1800" b="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277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畢業專題論文口試競賽</a:t>
                      </a:r>
                      <a:endParaRPr lang="zh-TW" sz="1800" b="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277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完善教學助理</a:t>
                      </a:r>
                      <a:r>
                        <a:rPr lang="en-US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(TA)</a:t>
                      </a: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機制</a:t>
                      </a:r>
                      <a:endParaRPr lang="zh-TW" sz="1800" b="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277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人社院</a:t>
                      </a:r>
                      <a:r>
                        <a:rPr lang="en-US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CEO</a:t>
                      </a: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論壇</a:t>
                      </a:r>
                      <a:endParaRPr lang="zh-TW" sz="1800" b="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2842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定期舉辦各類學習競賽活動</a:t>
                      </a:r>
                      <a:endParaRPr lang="zh-TW" sz="1800" b="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277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星月夜讀計畫</a:t>
                      </a:r>
                      <a:endParaRPr lang="zh-TW" sz="1800" b="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277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經典</a:t>
                      </a:r>
                      <a:r>
                        <a:rPr lang="en-US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40</a:t>
                      </a: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悅讀計畫</a:t>
                      </a:r>
                      <a:endParaRPr lang="zh-TW" sz="1800" b="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319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發明班、程式設計菁英班等</a:t>
                      </a:r>
                      <a:endParaRPr lang="zh-TW" sz="1800" b="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306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品牌實習、產學合作、企業參訪</a:t>
                      </a:r>
                      <a:endParaRPr lang="zh-TW" sz="1800" b="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  <a:tr h="277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辦理活動或工作營</a:t>
                      </a:r>
                      <a:endParaRPr lang="zh-TW" sz="1800" b="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V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28" marR="5882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15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5220072" cy="936104"/>
          </a:xfrm>
        </p:spPr>
        <p:txBody>
          <a:bodyPr vert="horz" lIns="91440" tIns="45720" rIns="91440" bIns="45720" rtlCol="0" anchor="b">
            <a:noAutofit/>
          </a:bodyPr>
          <a:lstStyle/>
          <a:p>
            <a:pPr fontAlgn="base">
              <a:spcAft>
                <a:spcPct val="0"/>
              </a:spcAft>
            </a:pPr>
            <a:r>
              <a:rPr kumimoji="1" lang="en-US" altLang="zh-TW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1" lang="zh-TW" altLang="en-US" sz="4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未來規劃方向</a:t>
            </a:r>
          </a:p>
        </p:txBody>
      </p:sp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3700371214"/>
              </p:ext>
            </p:extLst>
          </p:nvPr>
        </p:nvGraphicFramePr>
        <p:xfrm>
          <a:off x="1187624" y="1614722"/>
          <a:ext cx="7035570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394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725765" y="1772816"/>
            <a:ext cx="7950691" cy="432048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</a:t>
            </a:r>
            <a:r>
              <a:rPr lang="zh-TW" altLang="en-US" sz="2400" dirty="0" smtClean="0">
                <a:ea typeface="標楷體" panose="03000509000000000000" pitchFamily="65" charset="-120"/>
              </a:rPr>
              <a:t>從</a:t>
            </a:r>
            <a:r>
              <a:rPr lang="en-US" altLang="zh-TW" sz="2400" dirty="0" smtClean="0">
                <a:ea typeface="標楷體" panose="03000509000000000000" pitchFamily="65" charset="-120"/>
              </a:rPr>
              <a:t>100-102</a:t>
            </a:r>
            <a:r>
              <a:rPr lang="zh-TW" altLang="en-US" sz="2400" dirty="0" smtClean="0">
                <a:ea typeface="標楷體" panose="03000509000000000000" pitchFamily="65" charset="-120"/>
              </a:rPr>
              <a:t>三學年讀書會</a:t>
            </a:r>
            <a:r>
              <a:rPr lang="en-US" altLang="zh-TW" sz="2400" dirty="0" smtClean="0">
                <a:ea typeface="標楷體" panose="03000509000000000000" pitchFamily="65" charset="-120"/>
              </a:rPr>
              <a:t>/</a:t>
            </a:r>
            <a:r>
              <a:rPr lang="zh-TW" altLang="en-US" sz="2400" dirty="0" smtClean="0">
                <a:ea typeface="標楷體" panose="03000509000000000000" pitchFamily="65" charset="-120"/>
              </a:rPr>
              <a:t>學習社群的組成分析可以看出，主要以</a:t>
            </a:r>
            <a:r>
              <a:rPr lang="zh-TW" altLang="en-US" sz="2400" dirty="0" smtClean="0">
                <a:solidFill>
                  <a:srgbClr val="FF0000"/>
                </a:solidFill>
                <a:ea typeface="標楷體" panose="03000509000000000000" pitchFamily="65" charset="-120"/>
              </a:rPr>
              <a:t>課堂分組</a:t>
            </a:r>
            <a:r>
              <a:rPr lang="zh-TW" altLang="en-US" sz="2400" dirty="0" smtClean="0">
                <a:ea typeface="標楷體" panose="03000509000000000000" pitchFamily="65" charset="-120"/>
              </a:rPr>
              <a:t>和</a:t>
            </a:r>
            <a:r>
              <a:rPr lang="zh-TW" altLang="en-US" sz="2400" dirty="0" smtClean="0">
                <a:solidFill>
                  <a:srgbClr val="FF0000"/>
                </a:solidFill>
                <a:ea typeface="標楷體" panose="03000509000000000000" pitchFamily="65" charset="-120"/>
              </a:rPr>
              <a:t>專題導向</a:t>
            </a:r>
            <a:r>
              <a:rPr lang="zh-TW" altLang="en-US" sz="2400" dirty="0" smtClean="0">
                <a:ea typeface="標楷體" panose="03000509000000000000" pitchFamily="65" charset="-120"/>
              </a:rPr>
              <a:t>為主，都是和教學有關。</a:t>
            </a:r>
            <a:endParaRPr lang="en-US" altLang="zh-TW" sz="2400" dirty="0" smtClean="0">
              <a:ea typeface="標楷體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b="1" dirty="0" smtClean="0">
                <a:ea typeface="標楷體" panose="03000509000000000000" pitchFamily="65" charset="-120"/>
                <a:sym typeface="Wingdings" panose="05000000000000000000" pitchFamily="2" charset="2"/>
              </a:rPr>
              <a:t></a:t>
            </a:r>
            <a:r>
              <a:rPr lang="zh-TW" altLang="en-US" sz="2400" b="1" dirty="0" smtClean="0">
                <a:ea typeface="標楷體" panose="03000509000000000000" pitchFamily="65" charset="-120"/>
              </a:rPr>
              <a:t>翻轉</a:t>
            </a:r>
            <a:endParaRPr lang="en-US" altLang="zh-TW" sz="2400" b="1" dirty="0" smtClean="0">
              <a:ea typeface="標楷體" panose="03000509000000000000" pitchFamily="65" charset="-120"/>
            </a:endParaRPr>
          </a:p>
          <a:p>
            <a:pPr>
              <a:lnSpc>
                <a:spcPct val="100000"/>
              </a:lnSpc>
            </a:pPr>
            <a:r>
              <a:rPr lang="zh-TW" altLang="en-US" sz="2400" dirty="0" smtClean="0"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ea typeface="標楷體" panose="03000509000000000000" pitchFamily="65" charset="-120"/>
              </a:rPr>
              <a:t>1.</a:t>
            </a:r>
            <a:r>
              <a:rPr lang="zh-TW" altLang="en-US" sz="2400" dirty="0" smtClean="0">
                <a:ea typeface="標楷體" panose="03000509000000000000" pitchFamily="65" charset="-120"/>
              </a:rPr>
              <a:t>目前作法：請各系提供學習社群名單，交讀書社群   </a:t>
            </a:r>
            <a:endParaRPr lang="en-US" altLang="zh-TW" sz="2400" dirty="0" smtClean="0">
              <a:ea typeface="標楷體" panose="03000509000000000000" pitchFamily="65" charset="-120"/>
            </a:endParaRPr>
          </a:p>
          <a:p>
            <a:pPr>
              <a:lnSpc>
                <a:spcPct val="100000"/>
              </a:lnSpc>
            </a:pPr>
            <a:r>
              <a:rPr lang="en-US" altLang="zh-TW" sz="2400" dirty="0" smtClean="0">
                <a:ea typeface="標楷體" panose="03000509000000000000" pitchFamily="65" charset="-120"/>
              </a:rPr>
              <a:t>   </a:t>
            </a:r>
            <a:r>
              <a:rPr lang="zh-TW" altLang="en-US" sz="2400" dirty="0" smtClean="0">
                <a:ea typeface="標楷體" panose="03000509000000000000" pitchFamily="65" charset="-120"/>
              </a:rPr>
              <a:t>活動紀錄，容易流於被動配合行政作業。</a:t>
            </a:r>
            <a:endParaRPr lang="en-US" altLang="zh-TW" sz="2400" dirty="0" smtClean="0">
              <a:ea typeface="標楷體" panose="03000509000000000000" pitchFamily="65" charset="-120"/>
            </a:endParaRPr>
          </a:p>
          <a:p>
            <a:pPr>
              <a:lnSpc>
                <a:spcPct val="100000"/>
              </a:lnSpc>
            </a:pPr>
            <a:r>
              <a:rPr lang="zh-TW" altLang="en-US" sz="2400" dirty="0" smtClean="0"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ea typeface="標楷體" panose="03000509000000000000" pitchFamily="65" charset="-120"/>
              </a:rPr>
              <a:t>2.</a:t>
            </a:r>
            <a:r>
              <a:rPr lang="zh-TW" altLang="en-US" sz="2400" dirty="0" smtClean="0">
                <a:ea typeface="標楷體" panose="03000509000000000000" pitchFamily="65" charset="-120"/>
              </a:rPr>
              <a:t>落實作法：與教學結合，積極鼓勵並協助老師組成</a:t>
            </a:r>
            <a:endParaRPr lang="en-US" altLang="zh-TW" sz="2400" dirty="0" smtClean="0">
              <a:ea typeface="標楷體" panose="03000509000000000000" pitchFamily="65" charset="-120"/>
            </a:endParaRPr>
          </a:p>
          <a:p>
            <a:pPr>
              <a:lnSpc>
                <a:spcPct val="100000"/>
              </a:lnSpc>
            </a:pPr>
            <a:r>
              <a:rPr lang="zh-TW" altLang="en-US" sz="2400" dirty="0" smtClean="0">
                <a:ea typeface="標楷體" panose="03000509000000000000" pitchFamily="65" charset="-120"/>
              </a:rPr>
              <a:t>   學習社群，蒐集並整理各學習社群產出的學習成果，</a:t>
            </a:r>
            <a:endParaRPr lang="en-US" altLang="zh-TW" sz="2400" dirty="0" smtClean="0">
              <a:ea typeface="標楷體" panose="03000509000000000000" pitchFamily="65" charset="-120"/>
            </a:endParaRPr>
          </a:p>
          <a:p>
            <a:pPr>
              <a:lnSpc>
                <a:spcPct val="100000"/>
              </a:lnSpc>
            </a:pPr>
            <a:r>
              <a:rPr lang="zh-TW" altLang="en-US" sz="2400" dirty="0" smtClean="0">
                <a:ea typeface="標楷體" panose="03000509000000000000" pitchFamily="65" charset="-120"/>
              </a:rPr>
              <a:t>   成立學習資源庫，供全校師生使用。</a:t>
            </a:r>
            <a:endParaRPr lang="en-US" altLang="zh-TW" sz="2400" dirty="0" smtClean="0">
              <a:ea typeface="標楷體" panose="03000509000000000000" pitchFamily="65" charset="-120"/>
            </a:endParaRPr>
          </a:p>
          <a:p>
            <a:pPr>
              <a:lnSpc>
                <a:spcPts val="2600"/>
              </a:lnSpc>
            </a:pP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35088" y="476672"/>
            <a:ext cx="8208912" cy="8113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85000"/>
              </a:lnSpc>
            </a:pPr>
            <a:r>
              <a:rPr lang="zh-TW" altLang="en-US" sz="40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落實讀書會</a:t>
            </a:r>
            <a:r>
              <a:rPr lang="en-US" altLang="zh-TW" sz="40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/</a:t>
            </a:r>
            <a:r>
              <a:rPr lang="zh-TW" altLang="en-US" sz="40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學習社群之做法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5724128" y="6309320"/>
            <a:ext cx="3096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落實讀書會</a:t>
            </a:r>
            <a:r>
              <a:rPr lang="en-US" altLang="zh-TW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學習社群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運作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5140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971600" y="1844824"/>
            <a:ext cx="6984776" cy="31683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除各系所推動的讀書會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學習社群組織外，鼓勵學生自主建立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跨系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學習社群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，並主動邀請指導老師；或可鼓勵由老師依特別議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主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題組織以學生為主體之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跨系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學習社群，號召具有興趣學生之參加，以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提升學習動機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強化多元學習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內涵。</a:t>
            </a:r>
          </a:p>
        </p:txBody>
      </p:sp>
      <p:sp>
        <p:nvSpPr>
          <p:cNvPr id="8" name="矩形 7"/>
          <p:cNvSpPr/>
          <p:nvPr/>
        </p:nvSpPr>
        <p:spPr>
          <a:xfrm>
            <a:off x="827584" y="836712"/>
            <a:ext cx="8208912" cy="8113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85000"/>
              </a:lnSpc>
            </a:pPr>
            <a:r>
              <a:rPr lang="zh-TW" altLang="en-US" sz="40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鼓勵學生自主建立</a:t>
            </a:r>
            <a:r>
              <a:rPr lang="en-US" altLang="zh-TW" sz="40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(</a:t>
            </a:r>
            <a:r>
              <a:rPr lang="zh-TW" altLang="en-US" sz="40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跨系</a:t>
            </a:r>
            <a:r>
              <a:rPr lang="en-US" altLang="zh-TW" sz="40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)</a:t>
            </a:r>
            <a:r>
              <a:rPr lang="zh-TW" altLang="en-US" sz="40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學習社群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5971201" y="6381328"/>
            <a:ext cx="3096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落實讀書會</a:t>
            </a:r>
            <a:r>
              <a:rPr lang="en-US" altLang="zh-TW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學習社群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運作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-2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14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1829572"/>
            <a:ext cx="7669360" cy="35283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400" kern="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上學期諮詢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圖書委員對於讀書風氣提升之相關對策，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其中最高比例建議為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5576" y="1052736"/>
            <a:ext cx="5555038" cy="6155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85000"/>
              </a:lnSpc>
            </a:pPr>
            <a:r>
              <a:rPr lang="zh-TW" altLang="en-US" sz="44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建置數位學習空間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6310614" y="6440091"/>
            <a:ext cx="2700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進行圖書館空間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改造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流程圖: 替代處理程序 3"/>
          <p:cNvSpPr/>
          <p:nvPr/>
        </p:nvSpPr>
        <p:spPr>
          <a:xfrm>
            <a:off x="1355958" y="3068960"/>
            <a:ext cx="2880321" cy="1555878"/>
          </a:xfrm>
          <a:prstGeom prst="flowChartAlternateProcess">
            <a:avLst/>
          </a:prstGeom>
          <a:solidFill>
            <a:srgbClr val="FF99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改造空間</a:t>
            </a:r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氛圍</a:t>
            </a:r>
            <a:endParaRPr lang="zh-TW" altLang="en-US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流程圖: 替代處理程序 7"/>
          <p:cNvSpPr/>
          <p:nvPr/>
        </p:nvSpPr>
        <p:spPr>
          <a:xfrm>
            <a:off x="4241826" y="4297650"/>
            <a:ext cx="2924523" cy="1555878"/>
          </a:xfrm>
          <a:prstGeom prst="flowChartAlternateProcess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增加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討論空間</a:t>
            </a:r>
            <a:endParaRPr lang="zh-TW" altLang="en-US" sz="3200" dirty="0">
              <a:solidFill>
                <a:schemeClr val="bg1"/>
              </a:solidFill>
            </a:endParaRPr>
          </a:p>
          <a:p>
            <a:pPr algn="ctr"/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958" y="4624838"/>
            <a:ext cx="2880321" cy="16732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636912"/>
            <a:ext cx="2908922" cy="1637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7657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7584" y="1700808"/>
            <a:ext cx="7669360" cy="35283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圖書館成立空間改造小組，邀請圖書館設計師提供圖書館空間之建議，並請許副帶領參觀中原大學圖書館，提出現代圖書館之概念。</a:t>
            </a:r>
            <a:endParaRPr lang="en-US" altLang="zh-TW" sz="2400" b="1" kern="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5576" y="1052736"/>
            <a:ext cx="5555038" cy="6155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85000"/>
              </a:lnSpc>
            </a:pPr>
            <a:r>
              <a:rPr lang="zh-TW" altLang="en-US" sz="44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建置數位學習空間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6310614" y="6440091"/>
            <a:ext cx="2700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進行圖書館空間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改造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-2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581128"/>
            <a:ext cx="2448272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圖片 7" descr="_MG_439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924944"/>
            <a:ext cx="2520280" cy="1844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3" descr="_MG_43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797152"/>
            <a:ext cx="2448272" cy="1829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3" descr="_MG_445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4653136"/>
            <a:ext cx="2520281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852936"/>
            <a:ext cx="2520280" cy="1890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5" descr="_MG_436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3068960"/>
            <a:ext cx="2520280" cy="1884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9580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02745" y="1790372"/>
            <a:ext cx="8563624" cy="1152128"/>
          </a:xfrm>
        </p:spPr>
        <p:txBody>
          <a:bodyPr>
            <a:noAutofit/>
          </a:bodyPr>
          <a:lstStyle/>
          <a:p>
            <a:pPr marL="0" lvl="1" indent="0">
              <a:lnSpc>
                <a:spcPts val="2700"/>
              </a:lnSpc>
              <a:buNone/>
            </a:pPr>
            <a:r>
              <a:rPr lang="zh-TW" altLang="en-US" sz="2800" b="1" kern="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圖書館元素：人文、科技、藝術</a:t>
            </a:r>
            <a:endParaRPr lang="zh-TW" altLang="en-US" sz="2800" b="1" dirty="0" smtClean="0">
              <a:solidFill>
                <a:srgbClr val="FF33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1" indent="0">
              <a:lnSpc>
                <a:spcPts val="2700"/>
              </a:lnSpc>
              <a:buNone/>
            </a:pPr>
            <a:r>
              <a:rPr lang="zh-TW" altLang="en-US" sz="2800" b="1" kern="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好的圖書館：喜歡來、天天來、帶人來</a:t>
            </a:r>
            <a:endParaRPr lang="en-US" altLang="zh-TW" sz="2800" b="1" kern="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1" indent="0">
              <a:lnSpc>
                <a:spcPts val="2700"/>
              </a:lnSpc>
              <a:buNone/>
            </a:pPr>
            <a:r>
              <a:rPr lang="zh-TW" altLang="en-US" sz="2800" b="1" kern="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 提供有效率、有意義、可主動學習的環境 </a:t>
            </a:r>
            <a:endParaRPr lang="en-US" altLang="zh-TW" sz="2800" b="1" kern="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5576" y="1052736"/>
            <a:ext cx="5555038" cy="6155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85000"/>
              </a:lnSpc>
            </a:pPr>
            <a:r>
              <a:rPr lang="zh-TW" altLang="en-US" sz="4400" b="1" spc="-5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建置數位學習空間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6310614" y="6440091"/>
            <a:ext cx="2700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進行圖書館空間</a:t>
            </a:r>
            <a:r>
              <a:rPr lang="zh-TW" altLang="en-US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改造</a:t>
            </a:r>
            <a:r>
              <a:rPr lang="en-US" altLang="zh-TW" b="1" dirty="0" smtClean="0">
                <a:solidFill>
                  <a:srgbClr val="FF66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-3</a:t>
            </a:r>
            <a:endParaRPr lang="zh-TW" altLang="en-US" b="1" dirty="0">
              <a:solidFill>
                <a:srgbClr val="FF66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813" y="3267469"/>
            <a:ext cx="3096609" cy="2730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646" y="3787359"/>
            <a:ext cx="3373822" cy="2831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30" y="3462390"/>
            <a:ext cx="3024336" cy="2998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4732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980728"/>
            <a:ext cx="6336704" cy="786416"/>
          </a:xfrm>
        </p:spPr>
        <p:txBody>
          <a:bodyPr vert="horz" lIns="91440" tIns="45720" rIns="91440" bIns="45720" rtlCol="0" anchor="b">
            <a:noAutofit/>
          </a:bodyPr>
          <a:lstStyle/>
          <a:p>
            <a:pPr fontAlgn="base">
              <a:spcAft>
                <a:spcPct val="0"/>
              </a:spcAft>
            </a:pPr>
            <a:r>
              <a:rPr kumimoji="1" lang="zh-TW" altLang="en-US" sz="4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讀書風氣評量機制建議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8057" y="1844824"/>
            <a:ext cx="2519807" cy="360040"/>
          </a:xfrm>
        </p:spPr>
        <p:txBody>
          <a:bodyPr>
            <a:noAutofit/>
          </a:bodyPr>
          <a:lstStyle/>
          <a:p>
            <a:pPr>
              <a:lnSpc>
                <a:spcPts val="2000"/>
              </a:lnSpc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量化指標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</a:p>
        </p:txBody>
      </p:sp>
      <p:graphicFrame>
        <p:nvGraphicFramePr>
          <p:cNvPr id="5" name="資料庫圖表 4"/>
          <p:cNvGraphicFramePr/>
          <p:nvPr>
            <p:extLst/>
          </p:nvPr>
        </p:nvGraphicFramePr>
        <p:xfrm>
          <a:off x="1043608" y="2204864"/>
          <a:ext cx="698477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07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980728"/>
            <a:ext cx="5400600" cy="786416"/>
          </a:xfrm>
        </p:spPr>
        <p:txBody>
          <a:bodyPr vert="horz" lIns="91440" tIns="45720" rIns="91440" bIns="45720" rtlCol="0" anchor="b">
            <a:noAutofit/>
          </a:bodyPr>
          <a:lstStyle/>
          <a:p>
            <a:pPr fontAlgn="base">
              <a:spcAft>
                <a:spcPct val="0"/>
              </a:spcAft>
            </a:pPr>
            <a:r>
              <a:rPr kumimoji="1" lang="zh-TW" altLang="en-US" sz="4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讀書風氣評量機制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7584" y="1844824"/>
            <a:ext cx="7272808" cy="432048"/>
          </a:xfrm>
        </p:spPr>
        <p:txBody>
          <a:bodyPr>
            <a:normAutofit fontScale="25000" lnSpcReduction="20000"/>
          </a:bodyPr>
          <a:lstStyle/>
          <a:p>
            <a:r>
              <a:rPr lang="zh-TW" altLang="en-US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質化指標</a:t>
            </a:r>
            <a:r>
              <a:rPr lang="en-US" altLang="zh-TW" sz="112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endParaRPr lang="en-US" altLang="zh-TW" sz="1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11200" dirty="0" smtClean="0">
                <a:solidFill>
                  <a:srgbClr val="D60093"/>
                </a:solidFill>
              </a:rPr>
              <a:t>     </a:t>
            </a:r>
            <a:endParaRPr lang="en-US" altLang="zh-TW" sz="1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dirty="0" smtClean="0"/>
              <a:t>     </a:t>
            </a:r>
            <a:endParaRPr lang="en-US" altLang="zh-TW" dirty="0" smtClean="0">
              <a:solidFill>
                <a:srgbClr val="FF0000"/>
              </a:solidFill>
            </a:endParaRPr>
          </a:p>
        </p:txBody>
      </p:sp>
      <p:graphicFrame>
        <p:nvGraphicFramePr>
          <p:cNvPr id="4" name="資料庫圖表 3"/>
          <p:cNvGraphicFramePr/>
          <p:nvPr>
            <p:extLst/>
          </p:nvPr>
        </p:nvGraphicFramePr>
        <p:xfrm>
          <a:off x="1475656" y="2286320"/>
          <a:ext cx="6624736" cy="359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27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3"/>
          <p:cNvSpPr>
            <a:spLocks noChangeArrowheads="1"/>
          </p:cNvSpPr>
          <p:nvPr/>
        </p:nvSpPr>
        <p:spPr bwMode="auto">
          <a:xfrm>
            <a:off x="0" y="1619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147458" name="Rectangle 4"/>
          <p:cNvSpPr>
            <a:spLocks noChangeArrowheads="1"/>
          </p:cNvSpPr>
          <p:nvPr/>
        </p:nvSpPr>
        <p:spPr bwMode="auto">
          <a:xfrm>
            <a:off x="0" y="1809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147459" name="Rectangle 5"/>
          <p:cNvSpPr>
            <a:spLocks noChangeArrowheads="1"/>
          </p:cNvSpPr>
          <p:nvPr/>
        </p:nvSpPr>
        <p:spPr bwMode="auto">
          <a:xfrm>
            <a:off x="0" y="1457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644008" y="1844824"/>
            <a:ext cx="3600000" cy="2664296"/>
          </a:xfrm>
          <a:noFill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buFont typeface="CommercialPi BT" pitchFamily="18" charset="2"/>
              <a:buNone/>
              <a:defRPr/>
            </a:pPr>
            <a:r>
              <a:rPr lang="zh-TW" alt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簡報完畢      </a:t>
            </a:r>
            <a:r>
              <a:rPr lang="en-US" altLang="zh-TW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/>
            </a:r>
            <a:br>
              <a:rPr lang="en-US" altLang="zh-TW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</a:br>
            <a:r>
              <a:rPr lang="zh-TW" alt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敬請</a:t>
            </a:r>
            <a:r>
              <a:rPr lang="zh-TW" alt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sym typeface="CommercialPi BT"/>
              </a:rPr>
              <a:t>指正</a:t>
            </a:r>
            <a:endParaRPr lang="zh-TW" alt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sym typeface="CommercialPi BT" pitchFamily="18" charset="2"/>
            </a:endParaRPr>
          </a:p>
        </p:txBody>
      </p:sp>
      <p:pic>
        <p:nvPicPr>
          <p:cNvPr id="147462" name="Picture 2"/>
          <p:cNvPicPr>
            <a:picLocks noChangeAspect="1" noChangeArrowheads="1"/>
          </p:cNvPicPr>
          <p:nvPr/>
        </p:nvPicPr>
        <p:blipFill>
          <a:blip r:embed="rId3" cstate="print"/>
          <a:srcRect l="32008" r="37135" b="25945"/>
          <a:stretch>
            <a:fillRect/>
          </a:stretch>
        </p:blipFill>
        <p:spPr bwMode="auto">
          <a:xfrm>
            <a:off x="467544" y="943731"/>
            <a:ext cx="2881313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520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回顧">
  <a:themeElements>
    <a:clrScheme name="回顧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回顧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回顧">
    <a:dk1>
      <a:sysClr val="windowText" lastClr="000000"/>
    </a:dk1>
    <a:lt1>
      <a:sysClr val="window" lastClr="FFFFFF"/>
    </a:lt1>
    <a:dk2>
      <a:srgbClr val="344068"/>
    </a:dk2>
    <a:lt2>
      <a:srgbClr val="D9E0E6"/>
    </a:lt2>
    <a:accent1>
      <a:srgbClr val="1CADE4"/>
    </a:accent1>
    <a:accent2>
      <a:srgbClr val="2683C6"/>
    </a:accent2>
    <a:accent3>
      <a:srgbClr val="28C4CC"/>
    </a:accent3>
    <a:accent4>
      <a:srgbClr val="42BA97"/>
    </a:accent4>
    <a:accent5>
      <a:srgbClr val="3E8853"/>
    </a:accent5>
    <a:accent6>
      <a:srgbClr val="62A39F"/>
    </a:accent6>
    <a:hlink>
      <a:srgbClr val="6EAC1C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回顧">
    <a:dk1>
      <a:sysClr val="windowText" lastClr="000000"/>
    </a:dk1>
    <a:lt1>
      <a:sysClr val="window" lastClr="FFFFFF"/>
    </a:lt1>
    <a:dk2>
      <a:srgbClr val="344068"/>
    </a:dk2>
    <a:lt2>
      <a:srgbClr val="D9E0E6"/>
    </a:lt2>
    <a:accent1>
      <a:srgbClr val="1CADE4"/>
    </a:accent1>
    <a:accent2>
      <a:srgbClr val="2683C6"/>
    </a:accent2>
    <a:accent3>
      <a:srgbClr val="28C4CC"/>
    </a:accent3>
    <a:accent4>
      <a:srgbClr val="42BA97"/>
    </a:accent4>
    <a:accent5>
      <a:srgbClr val="3E8853"/>
    </a:accent5>
    <a:accent6>
      <a:srgbClr val="62A39F"/>
    </a:accent6>
    <a:hlink>
      <a:srgbClr val="6EAC1C"/>
    </a:hlink>
    <a:folHlink>
      <a:srgbClr val="B26B02"/>
    </a:folHlink>
  </a:clrScheme>
</a:themeOverride>
</file>

<file path=ppt/theme/themeOverride3.xml><?xml version="1.0" encoding="utf-8"?>
<a:themeOverride xmlns:a="http://schemas.openxmlformats.org/drawingml/2006/main">
  <a:clrScheme name="回顧">
    <a:dk1>
      <a:sysClr val="windowText" lastClr="000000"/>
    </a:dk1>
    <a:lt1>
      <a:sysClr val="window" lastClr="FFFFFF"/>
    </a:lt1>
    <a:dk2>
      <a:srgbClr val="344068"/>
    </a:dk2>
    <a:lt2>
      <a:srgbClr val="D9E0E6"/>
    </a:lt2>
    <a:accent1>
      <a:srgbClr val="1CADE4"/>
    </a:accent1>
    <a:accent2>
      <a:srgbClr val="2683C6"/>
    </a:accent2>
    <a:accent3>
      <a:srgbClr val="28C4CC"/>
    </a:accent3>
    <a:accent4>
      <a:srgbClr val="42BA97"/>
    </a:accent4>
    <a:accent5>
      <a:srgbClr val="3E8853"/>
    </a:accent5>
    <a:accent6>
      <a:srgbClr val="62A39F"/>
    </a:accent6>
    <a:hlink>
      <a:srgbClr val="6EAC1C"/>
    </a:hlink>
    <a:folHlink>
      <a:srgbClr val="B26B0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49518E2F7D9089468F5869A67F3F4F9D" ma:contentTypeVersion="0" ma:contentTypeDescription="建立新的文件。" ma:contentTypeScope="" ma:versionID="ca72822f13bb7e831f19aeda471727f7">
  <xsd:schema xmlns:xsd="http://www.w3.org/2001/XMLSchema" xmlns:xs="http://www.w3.org/2001/XMLSchema" xmlns:p="http://schemas.microsoft.com/office/2006/metadata/properties" xmlns:ns2="aba2323a-afa7-4201-a5cb-c99d63ad9bb4" targetNamespace="http://schemas.microsoft.com/office/2006/metadata/properties" ma:root="true" ma:fieldsID="8199c6f675037160c89b29daa7310b88" ns2:_="">
    <xsd:import namespace="aba2323a-afa7-4201-a5cb-c99d63ad9bb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a2323a-afa7-4201-a5cb-c99d63ad9bb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文件識別碼值" ma:description="指派給此項目的文件識別碼值。" ma:internalName="_dlc_DocId" ma:readOnly="true">
      <xsd:simpleType>
        <xsd:restriction base="dms:Text"/>
      </xsd:simpleType>
    </xsd:element>
    <xsd:element name="_dlc_DocIdUrl" ma:index="9" nillable="true" ma:displayName="文件識別碼" ma:description="此文件的永久性連結。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持續性識別碼" ma:description="新增時保留識別碼。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ba2323a-afa7-4201-a5cb-c99d63ad9bb4">MNTMPPY6CVD6-179-15527</_dlc_DocId>
    <_dlc_DocIdUrl xmlns="aba2323a-afa7-4201-a5cb-c99d63ad9bb4">
      <Url>http://oic.asia.edu.tw/adm/lib/_layouts/15/DocIdRedir.aspx?ID=MNTMPPY6CVD6-179-15527</Url>
      <Description>MNTMPPY6CVD6-179-15527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C287A1D-0C00-48B9-84FF-8E0F7DCC48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a2323a-afa7-4201-a5cb-c99d63ad9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78B7EE-B142-485A-8F30-76C682A08A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3EDC94-90F1-4609-B414-6FB705C61437}">
  <ds:schemaRefs>
    <ds:schemaRef ds:uri="http://purl.org/dc/terms/"/>
    <ds:schemaRef ds:uri="http://schemas.microsoft.com/office/2006/documentManagement/types"/>
    <ds:schemaRef ds:uri="http://purl.org/dc/dcmitype/"/>
    <ds:schemaRef ds:uri="aba2323a-afa7-4201-a5cb-c99d63ad9bb4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1444A459-A58F-40DD-9CDD-E9AFF02E014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母片3</Template>
  <TotalTime>19022</TotalTime>
  <Words>2402</Words>
  <Application>Microsoft Office PowerPoint</Application>
  <PresentationFormat>如螢幕大小 (4:3)</PresentationFormat>
  <Paragraphs>313</Paragraphs>
  <Slides>40</Slides>
  <Notes>2</Notes>
  <HiddenSlides>0</HiddenSlides>
  <MMClips>0</MMClips>
  <ScaleCrop>false</ScaleCrop>
  <HeadingPairs>
    <vt:vector size="8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54" baseType="lpstr">
      <vt:lpstr>Arial Unicode MS</vt:lpstr>
      <vt:lpstr>CommercialPi BT</vt:lpstr>
      <vt:lpstr>微軟正黑體</vt:lpstr>
      <vt:lpstr>新細明體</vt:lpstr>
      <vt:lpstr>標楷體</vt:lpstr>
      <vt:lpstr>Arial</vt:lpstr>
      <vt:lpstr>Calibri</vt:lpstr>
      <vt:lpstr>Calibri Light</vt:lpstr>
      <vt:lpstr>Tahoma</vt:lpstr>
      <vt:lpstr>Times New Roman</vt:lpstr>
      <vt:lpstr>Wingdings</vt:lpstr>
      <vt:lpstr>自訂設計</vt:lpstr>
      <vt:lpstr>回顧</vt:lpstr>
      <vt:lpstr>工作表</vt:lpstr>
      <vt:lpstr>PowerPoint 簡報</vt:lpstr>
      <vt:lpstr>報告大綱</vt:lpstr>
      <vt:lpstr>圖書館推動概念與實施策略</vt:lpstr>
      <vt:lpstr>讀書風氣現況報告</vt:lpstr>
      <vt:lpstr> 圖書流通統計</vt:lpstr>
      <vt:lpstr>進館人數統計</vt:lpstr>
      <vt:lpstr>團體討論室使用統計</vt:lpstr>
      <vt:lpstr>鼓勵學生組成自主學習社群之做法</vt:lpstr>
      <vt:lpstr>推動各學系成立讀書會或學習社群</vt:lpstr>
      <vt:lpstr>各學系讀書會/學習社群數量統計</vt:lpstr>
      <vt:lpstr>PowerPoint 簡報</vt:lpstr>
      <vt:lpstr>PowerPoint 簡報</vt:lpstr>
      <vt:lpstr>PowerPoint 簡報</vt:lpstr>
      <vt:lpstr>觀察分析</vt:lpstr>
      <vt:lpstr>PowerPoint 簡報</vt:lpstr>
      <vt:lpstr>學習社群成果競賽入選說明</vt:lpstr>
      <vt:lpstr>PowerPoint 簡報</vt:lpstr>
      <vt:lpstr>提升學生學習動機與興趣之做法</vt:lpstr>
      <vt:lpstr>PowerPoint 簡報</vt:lpstr>
      <vt:lpstr>「103-1學期咖啡書香中遇見你的智慧」   學院閱讀分享座談系列 </vt:lpstr>
      <vt:lpstr>同學針對咖啡分享座談的心得回饋單</vt:lpstr>
      <vt:lpstr>首辦「行動書車」活動</vt:lpstr>
      <vt:lpstr>辦理成效</vt:lpstr>
      <vt:lpstr>舉辦百大好書網路票選</vt:lpstr>
      <vt:lpstr>辦理成效</vt:lpstr>
      <vt:lpstr>設置愛的書庫專區</vt:lpstr>
      <vt:lpstr>辦理成效</vt:lpstr>
      <vt:lpstr>PowerPoint 簡報</vt:lpstr>
      <vt:lpstr>PowerPoint 簡報</vt:lpstr>
      <vt:lpstr>PowerPoint 簡報</vt:lpstr>
      <vt:lpstr> 目前5學院提升讀書風氣措施</vt:lpstr>
      <vt:lpstr> 未來規劃方向</vt:lpstr>
      <vt:lpstr>PowerPoint 簡報</vt:lpstr>
      <vt:lpstr>PowerPoint 簡報</vt:lpstr>
      <vt:lpstr>PowerPoint 簡報</vt:lpstr>
      <vt:lpstr>PowerPoint 簡報</vt:lpstr>
      <vt:lpstr>PowerPoint 簡報</vt:lpstr>
      <vt:lpstr>讀書風氣評量機制建議</vt:lpstr>
      <vt:lpstr>讀書風氣評量機制</vt:lpstr>
      <vt:lpstr>簡報完畢       敬請指正</vt:lpstr>
    </vt:vector>
  </TitlesOfParts>
  <Company>utech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bian</dc:creator>
  <cp:lastModifiedBy>huey</cp:lastModifiedBy>
  <cp:revision>1834</cp:revision>
  <cp:lastPrinted>2014-11-19T09:42:18Z</cp:lastPrinted>
  <dcterms:created xsi:type="dcterms:W3CDTF">2006-01-13T10:02:47Z</dcterms:created>
  <dcterms:modified xsi:type="dcterms:W3CDTF">2014-11-24T03:24:08Z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0x01010049518E2F7D9089468F5869A67F3F4F9D</vt:lpwstr>
  </property>
  <property fmtid="{D5CDD505-2E9C-101B-9397-08002B2CF9AE}" pid="3" name="_dlc_DocIdItemGuid">
    <vt:lpwstr>de8bbb2e-454d-4bb9-a701-7521b2430bda</vt:lpwstr>
  </property>
</Properties>
</file>